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4" r:id="rId3"/>
    <p:sldId id="257" r:id="rId4"/>
    <p:sldId id="263" r:id="rId5"/>
    <p:sldId id="264" r:id="rId6"/>
    <p:sldId id="268" r:id="rId7"/>
    <p:sldId id="269" r:id="rId8"/>
    <p:sldId id="265" r:id="rId9"/>
    <p:sldId id="266" r:id="rId10"/>
    <p:sldId id="267" r:id="rId11"/>
    <p:sldId id="270" r:id="rId12"/>
    <p:sldId id="271" r:id="rId13"/>
    <p:sldId id="258" r:id="rId14"/>
    <p:sldId id="259" r:id="rId15"/>
    <p:sldId id="260" r:id="rId16"/>
    <p:sldId id="272" r:id="rId17"/>
    <p:sldId id="273" r:id="rId18"/>
    <p:sldId id="274" r:id="rId19"/>
    <p:sldId id="261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 какой стране мы живём? (в России).</a:t>
            </a:r>
          </a:p>
          <a:p>
            <a:pPr marL="0" indent="0" algn="ctr">
              <a:buNone/>
            </a:pPr>
            <a:r>
              <a:rPr lang="ru-RU" dirty="0" smtClean="0"/>
              <a:t>В каждой стране есть главный город – Столица.</a:t>
            </a:r>
          </a:p>
          <a:p>
            <a:pPr marL="0" indent="0" algn="ctr">
              <a:buNone/>
            </a:pPr>
            <a:r>
              <a:rPr lang="ru-RU" dirty="0" smtClean="0"/>
              <a:t>Кто знает, как называется столица России? (Москва).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2530" name="Picture 2" descr="http://www.mibs-vlz.ru/images/news/2011/08/20110822-01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5661140" cy="353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980" y="3645801"/>
            <a:ext cx="3265532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12660" y="6126163"/>
            <a:ext cx="3123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Полякова Светлана Викторовна.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99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Однажды в этих лесах побывал князь Юрий Долгорукий. Ему здесь понравилось. К тому же он заметил, что отсюда шли дороги в другие русские города: Рязань, Суздаль, Владимир и другие. И решил он тогда, что здесь будет большой город, а назван  он будет по имени реки – Москва.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897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www.moscowmap.ru/_public/article-img/dolgoruky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37" y="187361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332656"/>
            <a:ext cx="2376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Юрию Долгорукову – основателю города Москва.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8224" y="4513065"/>
            <a:ext cx="21910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делают люди специальной профессии – скульпторы.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8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980728"/>
            <a:ext cx="7232848" cy="3649960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Кого напоминает Юрий Долгорукий? (русского богатыря, облаченного в боевые доспехи – шлем, кольчугу, щит, который сидит на могучем коне).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откуда люди узнали о том, какой была Москва в первые годы своего появления? Ведь это было очень давно. Тогда даже наших пап и мам, дедушек и бабушек не было на свете. Давайте посмотрим какой была старая Москва.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8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img-fotki.yandex.ru/get/5809/10208042.3a/0_5b8f9_eba0f7b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64"/>
            <a:ext cx="9109751" cy="666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260648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Старая Москва 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83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storage.surfingbird.ru/l/13/9/17/20/r2_www.go2life.net_1319579059_3338_c5308e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87" y="764704"/>
            <a:ext cx="8690405" cy="521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42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nfoglaz.ru/wp-content/uploads/7a40be37383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2" y="1196752"/>
            <a:ext cx="8872566" cy="501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5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ic.pics.livejournal.com/newslogic/43150224/1736/1736_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46" y="332656"/>
            <a:ext cx="8018396" cy="6013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4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static.wixstatic.com/media/ae021f_b526664e3777445f9dc40b13a15895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34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0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reprodukciikartin.ru/wp-content/gallery/goroda-rossii/4161_50h35_vasnetsov-appolinariy-staraya-moskva-ulitsa-v-kitay-gorode-nachala-xv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6720"/>
            <a:ext cx="8712968" cy="606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47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вас был в Москве? Расскажите о своих впечатлениях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А кто не был я вас сейчас познакомлю.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9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1"/>
            <a:ext cx="7560840" cy="936104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7016824" cy="32899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1506" name="Picture 2" descr="http://europe-today.ru/media/2012/06/mosc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53440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6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demiart.ru/forum/uploads8/post-7741-1317669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45301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548680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Московский Кремль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него в старину начинала строиться Москва.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5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static.link.md/gfx/link/x/t/o/5/2612338/2612338-1414221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836712"/>
            <a:ext cx="8826198" cy="588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11663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площадь. Главная площадь страны, на которой проходят военные парады в праздники. 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15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653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Московское метро.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cdnimg.rg.ru/i/gallery/119901f3/6981dd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54291"/>
            <a:ext cx="8712968" cy="580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482" y="404664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img.ntv.ru/home/news/20140408/ae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628800"/>
            <a:ext cx="8997564" cy="506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69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kremlintour.com/media/k2/items/cache/d063d8b7c1471349d2847c26ce4e4d8c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6" y="484087"/>
            <a:ext cx="8933570" cy="596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926" y="483265"/>
            <a:ext cx="5189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Колонны 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61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bm.img.com.ua/nxs74/berlin/storage/news/600x500/8/04/bec396a69cd26de15d489a961d0c40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6" y="692696"/>
            <a:ext cx="8955360" cy="597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84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turizmobaze.lt/wp-content/uploads/2013/07/red_square_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8621"/>
            <a:ext cx="8208912" cy="65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88621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4941168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это очень красивый и древний город. Он был основан на Москва – реке, поэтому и получил такое же имя. Москва сегодня – это современный, процветающий город.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59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cheremushkimedia.ru/upload/iblock/a2a/a2ae0dbbac1c30c452d98f8338279d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548680"/>
            <a:ext cx="8963025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12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romchikbr.com/Goroda/0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93" y="322815"/>
            <a:ext cx="7467600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63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5koleso.ru/sites/default/files/news/kotomka.com_moscow_2211_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5994"/>
            <a:ext cx="8701980" cy="580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599040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– река.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6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balakovo24.ru/wp-content/uploads/2014/09/%D0%BC%D0%BE%D1%81%D0%BA%D0%B2%D0%B0-%D1%80%D0%B5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151"/>
            <a:ext cx="8454924" cy="6341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2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589240"/>
            <a:ext cx="8147248" cy="104097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работают наше правительство и президент. В Москве принимаются все важные законы, по которым живет наша страна Россия.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novosti-kraya.com/wp-content/uploads/2015/06/%D0%A0%D0%BE%D1%81%D1%81%D0%B8%D0%B9%D1%81%D0%BA%D0%B8%D0%B9-%D0%BF%D1%80%D0%B5%D0%B7%D0%B8%D0%B4%D0%B5%D0%BD%D1%82-%D0%92%D0%BB%D0%B0%D0%B4%D0%B8%D0%BC%D0%B8%D1%80-%D0%9F%D1%83%D1%82%D0%B8%D0%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1359"/>
            <a:ext cx="7923269" cy="5467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98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Москва всегда была таким большим, красивым городом? Кто этот город построил? (город построили люли разных профессий).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Хотите узнать о том, как появилась наша красавица столица?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69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332</Words>
  <Application>Microsoft Office PowerPoint</Application>
  <PresentationFormat>Экран (4:3)</PresentationFormat>
  <Paragraphs>23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Москва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Московское метро.</vt:lpstr>
      <vt:lpstr>Платформа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Tatiana</cp:lastModifiedBy>
  <cp:revision>11</cp:revision>
  <dcterms:created xsi:type="dcterms:W3CDTF">2015-10-15T14:50:00Z</dcterms:created>
  <dcterms:modified xsi:type="dcterms:W3CDTF">2022-10-11T09:31:48Z</dcterms:modified>
</cp:coreProperties>
</file>