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290775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Народные игрушки.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Произведение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народно – прикладного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творчества. 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6021288"/>
            <a:ext cx="3312368" cy="600472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воспитатель: Полякова Светлана Викторовна.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6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lavyanskaya-kultura.ru/images/620000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7"/>
            <a:ext cx="7776864" cy="648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98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www.cn.all.biz/img/cn/catalog/4004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8640"/>
            <a:ext cx="5304588" cy="397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megasklad.ru/data/photoes/s3077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8512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1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75294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54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Матрёшка - это символ всего русского.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://www.matrony.ru/wp-content/uploads/0016-050-Russkaja-matreshk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768752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77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274638"/>
            <a:ext cx="3682752" cy="603468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Сувенир матрёшка – это расписная, весёлая деревянная кукла, её сделали народные умельцы.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матрешки разные:  они разного размера, у них разное настроение.  Для работы художники использовали только яркие краски, такие как: красная, желтая, синяя. У всех матрешек разное настроение: есть матрешки веселые, радостные, добрые. </a:t>
            </a:r>
            <a:b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://povtoriashki.ru/webroot/delivery/images/novosti/ru/29.10_matreshk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762500" cy="4286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015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5832648" cy="60486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0192" y="260648"/>
            <a:ext cx="2386608" cy="6120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Матрешки – куклы очень веселые, жизнерадостные. Глянешь на их лица, и настроение сразу поднимается, а уж как они любят петь и танцевать! </a:t>
            </a:r>
          </a:p>
        </p:txBody>
      </p:sp>
      <p:pic>
        <p:nvPicPr>
          <p:cNvPr id="4" name="Рисунок 3" descr="http://www.megapolis.kz/files/modules/Authors/1152/%D0%BC%D0%B0%D1%82%D1%80%D0%B5%D1%88%D0%BA%D0%B8%20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5832648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39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2200" y="260648"/>
            <a:ext cx="2314600" cy="60486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471171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forum.anastasia.ru/files/1_15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501008"/>
            <a:ext cx="4089276" cy="31177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80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8417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2800" b="1" kern="1800" dirty="0">
                <a:solidFill>
                  <a:srgbClr val="F83245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Соломенные куклы</a:t>
            </a:r>
            <a: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Соломенная скульптура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1340768"/>
            <a:ext cx="2242592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Плетение из соломки объемных фигур – кукол, животных, птиц – уходит своими корнями в далекое прошлое. Такие куклы и фигурки были не только игрушками для детей, но и использовались в различных обрядах. Кукла использовалась и как оберег для детей, поскольку не имела черт лица.</a:t>
            </a:r>
          </a:p>
        </p:txBody>
      </p:sp>
      <p:pic>
        <p:nvPicPr>
          <p:cNvPr id="2050" name="Picture 2" descr="http://www.pribaikal.ru/fileadmin/Images/Unions/FolkMasters/Kukla/folk-doll-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83322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45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2736304" cy="72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6216" y="836712"/>
            <a:ext cx="2170584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соломки можно изготавливать различные декоративные скульптуры и игрушки благодаря ее свойству гнуться и сохранять заданную форму.</a:t>
            </a:r>
          </a:p>
          <a:p>
            <a:endParaRPr lang="ru-RU" dirty="0"/>
          </a:p>
        </p:txBody>
      </p:sp>
      <p:pic>
        <p:nvPicPr>
          <p:cNvPr id="3074" name="Picture 2" descr="http://www.babylessons.ru/wp-content/uploads/2010/05/3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12507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gosti24.ru/dat/pic/image/1225-solomennie_kon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0" y="2492896"/>
            <a:ext cx="3228569" cy="4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veledar.ru/images/categories/earth/kukla_maslenica/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874" y="2492896"/>
            <a:ext cx="3210120" cy="4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01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.family.booknik.ru/_img/261-1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3206484"/>
            <a:ext cx="5012556" cy="355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s306509.vk.me/v306509613/7cbf/6YATOASkN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86212" y="1838524"/>
            <a:ext cx="6323856" cy="331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traditions.ru/books/suhtravy/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91" y="116632"/>
            <a:ext cx="475766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62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900igr.net/datas/predmety/Golovnye-ubory-2.files/0009-009-Solomennaja-shlja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latintour.ru/wp-content/uploads/2013/12/sombrer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53002"/>
            <a:ext cx="4922912" cy="328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10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136</Words>
  <Application>Microsoft Office PowerPoint</Application>
  <PresentationFormat>Экран (4:3)</PresentationFormat>
  <Paragraphs>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Народные игрушки.   Произведение  народно – прикладного  творчества. </vt:lpstr>
      <vt:lpstr>Матрёшка - это символ всего русского.</vt:lpstr>
      <vt:lpstr>Сувенир матрёшка – это расписная, весёлая деревянная кукла, её сделали народные умельцы. Все матрешки разные:  они разного размера, у них разное настроение.  Для работы художники использовали только яркие краски, такие как: красная, желтая, синяя. У всех матрешек разное настроение: есть матрешки веселые, радостные, добрые.  </vt:lpstr>
      <vt:lpstr>Презентация PowerPoint</vt:lpstr>
      <vt:lpstr>Презентация PowerPoint</vt:lpstr>
      <vt:lpstr>Соломенные куклы Соломенная скульптура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игрушки.   Произведение  народно – прикладного  творчества. </dc:title>
  <cp:lastModifiedBy>Tatiana</cp:lastModifiedBy>
  <cp:revision>5</cp:revision>
  <dcterms:modified xsi:type="dcterms:W3CDTF">2022-10-11T09:39:34Z</dcterms:modified>
</cp:coreProperties>
</file>