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8" r:id="rId9"/>
    <p:sldId id="261" r:id="rId10"/>
    <p:sldId id="262" r:id="rId11"/>
    <p:sldId id="263" r:id="rId12"/>
    <p:sldId id="264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282" r:id="rId21"/>
    <p:sldId id="284" r:id="rId22"/>
    <p:sldId id="265" r:id="rId23"/>
    <p:sldId id="269" r:id="rId24"/>
    <p:sldId id="285" r:id="rId25"/>
    <p:sldId id="286" r:id="rId26"/>
    <p:sldId id="281" r:id="rId27"/>
    <p:sldId id="270" r:id="rId28"/>
    <p:sldId id="272" r:id="rId29"/>
    <p:sldId id="291" r:id="rId30"/>
    <p:sldId id="289" r:id="rId31"/>
    <p:sldId id="288" r:id="rId32"/>
    <p:sldId id="290" r:id="rId33"/>
    <p:sldId id="287" r:id="rId34"/>
    <p:sldId id="275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8543"/>
            <a:ext cx="7772400" cy="1470025"/>
          </a:xfrm>
        </p:spPr>
        <p:txBody>
          <a:bodyPr/>
          <a:lstStyle/>
          <a:p>
            <a:r>
              <a:rPr lang="ru-RU" dirty="0" smtClean="0"/>
              <a:t>Город Белоярский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sdelanounas.ru/i/b/g/bGgzLmdvb2dsZXVzZXJjb250ZW50LmNvbS8tYUpadVZXRENtcW8vVUgySVBvOURlVkkvQUFBQUFBQUQxb1kvM1hGYm5CTTc5MTAvczEwMjQvSU1HXzY2NDQuanBnP19faWQ9MjM5Nzk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1" y="1772816"/>
            <a:ext cx="7056011" cy="470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178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6111" y="3645024"/>
            <a:ext cx="2160240" cy="3600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Подберезовик.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845"/>
            <a:ext cx="4253439" cy="318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http://www.dozhivi.ru/sites/all/themes/jaw065_d6/images/mush/podosinov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07059"/>
            <a:ext cx="4159719" cy="329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796136" y="6165304"/>
            <a:ext cx="2160240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/>
              <a:t>Подосиновик.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122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Коренные жители нашего округа Ханты.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nesiditsa.ru/wp-content/uploads/2014/01/image0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3" y="1490847"/>
            <a:ext cx="6912768" cy="519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344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4392488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Коренные малочисленные народы Ханты-Мансийского автономного округа ханты и манси — два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родственных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народа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Ханты и манси традиционно являлись полуоседлыми охотниками и рыбаками, кроме того, на севере занимались оленеводством, на юге — скотоводством.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5733256"/>
            <a:ext cx="2612976" cy="7200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323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Промысел. Чем Ханты ловят рыбу.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2" name="Picture 4" descr="http://img-fotki.yandex.ru/get/9496/67700761.f6/0_b5c5c_e95031ab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134959" cy="542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747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628800"/>
            <a:ext cx="4501366" cy="487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 descr="http://mancompany.ru/upload/iblock/5c4/5c43f3ee2a7d9583767a00aa56eb58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0791" y="260648"/>
            <a:ext cx="38100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706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1"/>
            <a:ext cx="8229600" cy="21602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Ханты охотятся на белку, зайца, лису, на лося, медведя.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Охотятся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основном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ханты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пушного зверя, чтобы их ценные шкурки обменять на продукты, и приготовить еду для семьи. </a:t>
            </a:r>
          </a:p>
        </p:txBody>
      </p:sp>
      <p:pic>
        <p:nvPicPr>
          <p:cNvPr id="23554" name="Picture 2" descr="http://hdwallz.ru/wallpapers/originals/15/belka_kushaet_1600x1200_4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68829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namonitore.ru/uploads/catalog/animals/zayatsbelyak_1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82560"/>
            <a:ext cx="2746019" cy="205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webmandry.com/images/stories/2013/03/020-lisa/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82560"/>
            <a:ext cx="2746019" cy="205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dok.znaimo.com.ua/pars_docs/refs/9/8335/img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21594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62" name="Picture 10" descr="http://www.econet.ru/media/155/kindeditor/image/201211/201211131205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13692"/>
            <a:ext cx="3478158" cy="242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043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24936" cy="331236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выглядит олень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? Чем питается? (Олень бежит легко, красиво, гордо подняв голову. Ноги тонкие, но сильные, рога ветвистые, словно настоящий лес. Раздвоенные копыта не позволяют проваливаться в снег и в болотистую тундру, кормятся они мхом- ягелем, разрывая копытами снег)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/>
              <a:t>Ханты очень ценят северного оленя. Олень - для Хантов это транспортное средство, так же он является источником пищи: Ханты используют оленье мясо для приготовления своих блюд, от оленя получают еще один продукт - молоко. В жаркое время молоко быстро створаживается и густеет. В таком виде его едят с хлебом или ягодой. Свежее добавляют в чай и замешивают на нем тесто для лепешек. Олень не только кормит людей, но и одевает их. </a:t>
            </a:r>
            <a:br>
              <a:rPr lang="ru-RU" sz="2000" dirty="0"/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4797152"/>
            <a:ext cx="6923112" cy="132901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5082455" cy="338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 descr="http://go2.imgsmail.ru/imgpreview?key=63b5e41cc0a39775&amp;mb=imgdb_preview_12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521" y="3933056"/>
            <a:ext cx="3740651" cy="248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508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шкуры оленя Ханты изготавливают одежду – малица,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Обувь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няры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кисы.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13321"/>
            <a:ext cx="2448271" cy="11120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Малица. </a:t>
            </a:r>
          </a:p>
          <a:p>
            <a:pPr marL="0" indent="0"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Малицу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носили мехом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телу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1506" name="Picture 2" descr="http://kazym.ethnic-tour.ru/kazym/images/mali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2333625" cy="450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08720"/>
            <a:ext cx="2901999" cy="458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987824" y="5492298"/>
            <a:ext cx="2448271" cy="1112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843808" y="5589240"/>
            <a:ext cx="2901999" cy="792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Сах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большой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головной платок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- женская одежда.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44208" y="836712"/>
            <a:ext cx="20882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также традиционные пояса (у мужчин — кожаный с набором необходимых деталей и предметов, у женщин — бисерный плетёный) и обувь (кисы, бурки). </a:t>
            </a:r>
          </a:p>
        </p:txBody>
      </p:sp>
      <p:pic>
        <p:nvPicPr>
          <p:cNvPr id="21509" name="Picture 5" descr="http://topxlist.ru/wp-content/uploads/2013/02/tapki_0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9174" y="3968009"/>
            <a:ext cx="3058299" cy="240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6037323" y="6208277"/>
            <a:ext cx="2901999" cy="3960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Кисы.</a:t>
            </a:r>
          </a:p>
        </p:txBody>
      </p:sp>
    </p:spTree>
    <p:extLst>
      <p:ext uri="{BB962C8B-B14F-4D97-AF65-F5344CB8AC3E}">
        <p14:creationId xmlns:p14="http://schemas.microsoft.com/office/powerpoint/2010/main" xmlns="" val="332812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88640"/>
            <a:ext cx="7344816" cy="57606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Женская одежда. </a:t>
            </a:r>
            <a:r>
              <a:rPr lang="ru-RU" sz="2400" dirty="0"/>
              <a:t>Распашная одежда женщин - </a:t>
            </a:r>
            <a:r>
              <a:rPr lang="ru-RU" sz="2400" b="1" dirty="0" err="1"/>
              <a:t>сах</a:t>
            </a:r>
            <a:r>
              <a:rPr lang="ru-RU" sz="2400" dirty="0"/>
              <a:t> -отличалась богатой декоративной отделкой.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www.toybytoy.com/file/0009/17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4470" y="764704"/>
            <a:ext cx="3783701" cy="597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www.toybytoy.com/file/0009/14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199" y="764704"/>
            <a:ext cx="4531979" cy="597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958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2520280" cy="603468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Материалы, которыми пользуются женщины при украшении костюма.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Бисер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Тесьма.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Ткань.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Нитки швейные.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Нитки мулине.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3429000"/>
            <a:ext cx="4546848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s017.radikal.ru/i437/1201/ab/a5c5fb4ba8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6889" y="1340768"/>
            <a:ext cx="5967302" cy="530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767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t-torg.com/novosti/uploads/posts/2012-09/1347251235_img_0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78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2725"/>
            <a:ext cx="4286250" cy="643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700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40" name="Picture 4" descr="http://img-fotki.yandex.ru/get/6439/186894833.f1/0_c7e03_21cfe32f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74897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98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Жилище народа Ханты.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www.photo-finish.ru/wp-content/uploads/2010/07/20100716224944699/20100503020732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82481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837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640960" cy="1584176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Жилища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хантов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очень разнообразны. Зимние — землянки и полуземлянки с деревянным столбовым каркасом, который сверху покрывался жердями, ветками, дерном и землей. Отопление при помощи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чувала а также </a:t>
            </a:r>
            <a:r>
              <a:rPr lang="ru-RU" sz="2400" dirty="0" smtClean="0">
                <a:latin typeface="Times New Roman"/>
              </a:rPr>
              <a:t>жилище </a:t>
            </a:r>
            <a:r>
              <a:rPr lang="ru-RU" sz="2400" dirty="0">
                <a:latin typeface="Times New Roman"/>
              </a:rPr>
              <a:t>тапа землянки и чума,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77072"/>
            <a:ext cx="2736304" cy="216023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2292" name="Picture 4" descr="http://s44.radikal.ru/i106/1201/45/527aafc8d6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4850043" cy="36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etnic.ru/wp-content/uploads/chum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2780928"/>
            <a:ext cx="3825167" cy="396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439851" cy="495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245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642195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Разнообразны </a:t>
            </a:r>
            <a: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были хозяйственные постройки: амбары — дощатые или </a:t>
            </a:r>
            <a:r>
              <a:rPr lang="ru-RU" sz="1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бревенчатые, навесы </a:t>
            </a:r>
            <a: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для вяления и копчения рыбы и мяса, конические и односкатные </a:t>
            </a:r>
            <a:r>
              <a:rPr lang="ru-RU" sz="1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хранилища. Строились </a:t>
            </a:r>
            <a: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также укрытия для собак, сараи с ды­мокурами для оленей, загоны </a:t>
            </a:r>
            <a:r>
              <a:rPr lang="ru-RU" sz="1800" dirty="0" smtClean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для лошадей</a:t>
            </a:r>
            <a:r>
              <a:rPr lang="ru-RU" sz="1800" dirty="0">
                <a:solidFill>
                  <a:srgbClr val="444444"/>
                </a:solidFill>
                <a:latin typeface="Times New Roman" pitchFamily="18" charset="0"/>
                <a:cs typeface="Times New Roman" pitchFamily="18" charset="0"/>
              </a:rPr>
              <a:t>, стайки и хлева.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40152" y="4365104"/>
            <a:ext cx="2746648" cy="17610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etnic.ru/wp-content/uploads/242976800_279ed2b8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14959"/>
            <a:ext cx="30765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://tajga.moy.su/_ph/1/475259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64904"/>
            <a:ext cx="5350073" cy="401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21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944" y="188641"/>
            <a:ext cx="8784976" cy="792087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Транспорт: упряжной. Езда: круглый год. (нарты и упряжь заимствованы от ненцев). 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Отличие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 Мужская ездовая нарта ниже и меньше ненецкой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 flipH="1" flipV="1">
            <a:off x="179512" y="-5301542"/>
            <a:ext cx="360040" cy="1177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.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                                    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                                    </a:t>
            </a:r>
            <a:r>
              <a:rPr kumimoji="0" lang="ru-RU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                                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6" name="Picture 6" descr="http://toro.my1.ru/_pu/0/12931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556792"/>
            <a:ext cx="324706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http://toro.my1.ru/_pu/0/022179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3175620" cy="232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toro.my1.ru/_pu/0/631281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149080"/>
            <a:ext cx="2448272" cy="179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78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www.narodsevera.ru/dat/pic/image/148-stojbiw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35895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07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Праздники народов Ханты. Ритуальные танцы.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381328"/>
            <a:ext cx="3312368" cy="36004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80728"/>
            <a:ext cx="3495799" cy="519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 descr="http://s017.radikal.ru/i413/1307/40/47ed2f20dc6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240" y="2708920"/>
            <a:ext cx="5390964" cy="35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625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Праздник День Оленевода. Гонки 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 оленьих упряжках.</a:t>
            </a:r>
            <a: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4581128"/>
            <a:ext cx="3106688" cy="15450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113198" cy="489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173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avia-mir.ru/aviabilety/Beloyarsk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6074"/>
            <a:ext cx="8640959" cy="64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024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Игры, соревнования народов Ханты.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uralpolit.ru/assets/911113a0/images/oldsite/2014/04/5755.yogoh26.jpg/6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9" y="1052736"/>
            <a:ext cx="8133122" cy="547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390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www.fresher.ru/manager_content/images/den-rybolova-oxotnika-i-olenevoda-v-yugre/big/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799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2170584" cy="8249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www.khmb.ru/common/img/uploaded/2014_FOTO/03/2014_03_24_0452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42925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www.khmb.ru/common/img/uploaded/2014_FOTO/03/2014_03_24_0451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236978"/>
            <a:ext cx="5285234" cy="352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210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491" y="1052736"/>
            <a:ext cx="8229600" cy="252028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также есть такие праздники как: Вороний день - (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 апреля),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праздник трясогузки - 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Петров день - (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июль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Лосиный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праздник,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Проводы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Лебедя,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Медвежий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праздник.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феврале-марте проводится – День оленя или День оленевода – это новая традиция. Десятки оленьих упряжек съезжаются к месту празднования в тундре. Это праздник ловкости и смелости. Главное зрелище здесь – разнообразные гонки на оленях – рысью, махом, стоя на нартах, на лыжах за оленями и на оленьей шкуре. Одновременно с гонками проходят соревнования по традиционным северным видам спорта: прыжки через нарты, бег на охотничьих лыжах, стрельба, метание топора на дальность.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5373216"/>
            <a:ext cx="4474840" cy="7529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22" name="Picture 2" descr="http://infa.kharkov.ua/wp-content/uploads/2011/08/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05230"/>
            <a:ext cx="4345779" cy="280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://www.kultura.admhmao.ru/wps/wcm/connect/490dfc54-23f0-4fe9-a53f-925b247a09b7/1/image3369503827892820366.png?CACHEID=490dfc54-23f0-4fe9-a53f-925b247a09b7/1&amp;MOD=AJPE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05230"/>
            <a:ext cx="4566532" cy="304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3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1770" y="367603"/>
            <a:ext cx="4618856" cy="56207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Куклы народа Ханты.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62" name="Picture 6" descr="http://s005.radikal.ru/i212/1306/d8/0ae77f24fa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0145" y="1124744"/>
            <a:ext cx="5417195" cy="5591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kukly-lanau.ucoz.ru/_ph/8/2/563515068.jpg?14177380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3" y="620688"/>
            <a:ext cx="3462527" cy="609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483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3"/>
            <a:ext cx="8229600" cy="324035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Орнамент оживляет вещи, делает их более заметными, красивыми и оригинальными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Орнамент можно встретить в изделиях из меха, кожи, бересты, бисера, ткани, дерева, кости и металла. Орнаментом и сегодня украшают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Ханты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свою одежду, обувь, платки, пояса, сумки и другие предметы быта. На изготовление вещи мастерица затрачивали много времени. Например, для того чтобы вышить рубаху или платье, требовался один или два года. На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сахи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мастерица выполняла орнамент в течение 5-6 и более лет. Работа обычно велась в зимнее время, при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скудном освещении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 Разновидностью вышивки является бисерное шитье по тканям и коже.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/>
              <a:t>Символика Югры</a:t>
            </a:r>
          </a:p>
          <a:p>
            <a:pPr>
              <a:buFont typeface="Arial"/>
              <a:buChar char="•"/>
            </a:pPr>
            <a:r>
              <a:rPr lang="ru-RU" sz="1800" dirty="0"/>
              <a:t>Синий– реки и озера края </a:t>
            </a:r>
          </a:p>
          <a:p>
            <a:pPr>
              <a:buFont typeface="Arial"/>
              <a:buChar char="•"/>
            </a:pPr>
            <a:r>
              <a:rPr lang="ru-RU" sz="1800" dirty="0"/>
              <a:t>Белый – цвет снега </a:t>
            </a:r>
          </a:p>
          <a:p>
            <a:pPr>
              <a:buFont typeface="Arial"/>
              <a:buChar char="•"/>
            </a:pPr>
            <a:r>
              <a:rPr lang="ru-RU" sz="1800" dirty="0"/>
              <a:t>Зеленый – цвет тайги </a:t>
            </a:r>
          </a:p>
          <a:p>
            <a:pPr>
              <a:buFont typeface="Arial"/>
              <a:buChar char="•"/>
            </a:pPr>
            <a:r>
              <a:rPr lang="ru-RU" sz="1800" dirty="0"/>
              <a:t>Национальный орнамент ханты и манси – рога оленя, обереги </a:t>
            </a:r>
            <a:br>
              <a:rPr lang="ru-RU" sz="1800" dirty="0"/>
            </a:br>
            <a:endParaRPr lang="ru-RU" sz="1800" dirty="0"/>
          </a:p>
          <a:p>
            <a:pPr marL="0" indent="0" algn="ct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www.o-detstve.ru/assets/images/forteachers/Pedmaster/rukodelie/404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68960"/>
            <a:ext cx="38100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5801/chole1.14/0_66cb9_f30d45ca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8692" y="3429000"/>
            <a:ext cx="5122724" cy="341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71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lang="ru-RU" dirty="0" smtClean="0"/>
              <a:t>Герб города Белоярский.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designcard.ru/cfoto.php?fname=content/clipart/1412.jpg&amp;max&amp;mw=3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48880"/>
            <a:ext cx="3981822" cy="39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460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Югры.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images.vector-images.com/86/ugr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3528392" cy="402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6634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Природа города Белоярский.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delanounas.ru/i/b/g/bGgzLmdvb2dsZXVzZXJjb250ZW50LmNvbS8tNUwwaVpyaWZEanMvVUgyR1VEcWxRVEkvQUFBQUFBQUQxWm8vTE5pVEJ3Y09wenMvczEwMjQvSU1HXzY0NzcuanBnP19faWQ9MjM5Nzk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7898676" cy="526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735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31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Ягоды которые растут в нашем округе.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6216" y="3604255"/>
            <a:ext cx="1954560" cy="4320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Морошка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текст при наведен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552" y="1340768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текст при наведен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71648"/>
            <a:ext cx="2784723" cy="236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35022" y="3469086"/>
            <a:ext cx="195456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Голубика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www.donbass.ua/multimedia/images/news/original/image_7224920863535253605118700083492215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36303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712214" y="6358561"/>
            <a:ext cx="195456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Клюква</a:t>
            </a:r>
          </a:p>
          <a:p>
            <a:pPr marL="0" indent="0" algn="ctr">
              <a:buFont typeface="Arial" pitchFamily="34" charset="0"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6" name="Picture 8" descr="http://cdn.bolshoyvopros.ru/files/users/images/0a/a3/0aa376fd74b8437130ac1014a1b595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461" y="4055695"/>
            <a:ext cx="2811169" cy="218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6588224" y="6242159"/>
            <a:ext cx="1954560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Черника</a:t>
            </a:r>
          </a:p>
          <a:p>
            <a:pPr marL="0" indent="0" algn="ctr">
              <a:buFont typeface="Arial" pitchFamily="34" charset="0"/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1807673"/>
            <a:ext cx="262652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Ягоды — ценный пищевой продукт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В них много витаминов, Сахаров, органических кислот (яблочная и лимонная), минеральных солей (калий, кальций, железо) и других веществ. Особенно богаты витамином С черная смородина и шиповник.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22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04097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Рябина.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Ягоды рябины могут быть одним из основных кормов для дроздов и свиристелей. Очень охотно едят эти ягоды снегирь,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скворец и другие птицы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1300" y="332656"/>
            <a:ext cx="6121400" cy="454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90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872208"/>
          </a:xfrm>
        </p:spPr>
        <p:txBody>
          <a:bodyPr>
            <a:noAutofit/>
          </a:bodyPr>
          <a:lstStyle/>
          <a:p>
            <a:r>
              <a:rPr lang="ru-RU" sz="2400" b="1" dirty="0"/>
              <a:t>Грибы - уникальные дары природы!</a:t>
            </a:r>
            <a:br>
              <a:rPr lang="ru-RU" sz="2400" b="1" dirty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Грибы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хорошо растут в условиях высокой влажности и при умеренной положительной температуре воздуха. Свет для их роста не имеет большого значения.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5085184"/>
            <a:ext cx="1872208" cy="39290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Белый гриб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smtClean="0">
                <a:ln>
                  <a:noFill/>
                </a:ln>
                <a:solidFill>
                  <a:srgbClr val="FF4CDB"/>
                </a:solidFill>
                <a:effectLst/>
                <a:latin typeface="Tahoma" pitchFamily="34" charset="0"/>
                <a:cs typeface="Tahoma" pitchFamily="34" charset="0"/>
              </a:rPr>
              <a:t>Грибы - уникальные дары природы!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FF4CDB"/>
                </a:solidFill>
                <a:effectLst/>
                <a:latin typeface="Tahoma" pitchFamily="34" charset="0"/>
                <a:cs typeface="Tahoma" pitchFamily="34" charset="0"/>
              </a:rPr>
              <a:t>  </a:t>
            </a:r>
            <a:r>
              <a:rPr kumimoji="0" lang="ru-RU" sz="10500" b="0" i="0" u="none" strike="noStrike" cap="none" normalizeH="0" baseline="0" smtClean="0">
                <a:ln>
                  <a:noFill/>
                </a:ln>
                <a:solidFill>
                  <a:srgbClr val="FF4CDB"/>
                </a:solidFill>
                <a:effectLst/>
                <a:latin typeface="Tahoma" pitchFamily="34" charset="0"/>
                <a:cs typeface="Tahoma" pitchFamily="34" charset="0"/>
              </a:rPr>
              <a:t> 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FF4CDB"/>
                </a:solidFill>
                <a:effectLst/>
                <a:latin typeface="Tahoma" pitchFamily="34" charset="0"/>
                <a:cs typeface="Tahoma" pitchFamily="34" charset="0"/>
              </a:rPr>
              <a:t>                                                           </a:t>
            </a:r>
            <a:endParaRPr kumimoji="0" lang="ru-RU" sz="800" b="1" i="0" u="none" strike="noStrike" cap="none" normalizeH="0" baseline="0" smtClean="0">
              <a:ln>
                <a:noFill/>
              </a:ln>
              <a:solidFill>
                <a:srgbClr val="FF4CDB"/>
              </a:solidFill>
              <a:effectLst/>
              <a:latin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rgbClr val="FF4CDB"/>
              </a:solidFill>
              <a:effectLst/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194" name="Picture 2" descr="Гри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302760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900igr.net/datas/rastenija-i-griby/Griby-6.files/0012-012-Volnush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84280"/>
            <a:ext cx="4824536" cy="361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671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593</Words>
  <Application>Microsoft Office PowerPoint</Application>
  <PresentationFormat>Экран (4:3)</PresentationFormat>
  <Paragraphs>49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Город Белоярский</vt:lpstr>
      <vt:lpstr>Слайд 2</vt:lpstr>
      <vt:lpstr>Слайд 3</vt:lpstr>
      <vt:lpstr>Герб города Белоярский.</vt:lpstr>
      <vt:lpstr>Герб Югры.</vt:lpstr>
      <vt:lpstr>Природа города Белоярский.</vt:lpstr>
      <vt:lpstr>Ягоды которые растут в нашем округе.</vt:lpstr>
      <vt:lpstr>Слайд 8</vt:lpstr>
      <vt:lpstr>Грибы - уникальные дары природы! Грибы хорошо растут в условиях высокой влажности и при умеренной положительной температуре воздуха. Свет для их роста не имеет большого значения.</vt:lpstr>
      <vt:lpstr>Слайд 10</vt:lpstr>
      <vt:lpstr>Коренные жители нашего округа Ханты. </vt:lpstr>
      <vt:lpstr>Коренные малочисленные народы Ханты-Мансийского автономного округа ханты и манси — два родственных народа. Ханты и манси традиционно являлись полуоседлыми охотниками и рыбаками, кроме того, на севере занимались оленеводством, на юге — скотоводством. </vt:lpstr>
      <vt:lpstr>Промысел. Чем Ханты ловят рыбу.</vt:lpstr>
      <vt:lpstr>Слайд 14</vt:lpstr>
      <vt:lpstr>Слайд 15</vt:lpstr>
      <vt:lpstr>Как выглядит олень? Чем питается? (Олень бежит легко, красиво, гордо подняв голову. Ноги тонкие, но сильные, рога ветвистые, словно настоящий лес. Раздвоенные копыта не позволяют проваливаться в снег и в болотистую тундру, кормятся они мхом- ягелем, разрывая копытами снег) . Ханты очень ценят северного оленя. Олень - для Хантов это транспортное средство, так же он является источником пищи: Ханты используют оленье мясо для приготовления своих блюд, от оленя получают еще один продукт - молоко. В жаркое время молоко быстро створаживается и густеет. В таком виде его едят с хлебом или ягодой. Свежее добавляют в чай и замешивают на нем тесто для лепешек. Олень не только кормит людей, но и одевает их.   </vt:lpstr>
      <vt:lpstr>Из шкуры оленя Ханты изготавливают одежду – малица, сах.  Обувь (няры), кисы. </vt:lpstr>
      <vt:lpstr>Слайд 18</vt:lpstr>
      <vt:lpstr>Материалы, которыми пользуются женщины при украшении костюма. Бисер. Тесьма. Ткань. Нитки швейные. Нитки мулине. </vt:lpstr>
      <vt:lpstr>Слайд 20</vt:lpstr>
      <vt:lpstr>Слайд 21</vt:lpstr>
      <vt:lpstr>Жилище народа Ханты.</vt:lpstr>
      <vt:lpstr>Жилища хантов очень разнообразны. Зимние — землянки и полуземлянки с деревянным столбовым каркасом, который сверху покрывался жердями, ветками, дерном и землей. Отопление при помощи чувала а также жилище тапа землянки и чума,</vt:lpstr>
      <vt:lpstr>Слайд 24</vt:lpstr>
      <vt:lpstr>Разнообразны были хозяйственные постройки: амбары — дощатые или бревенчатые, навесы для вяления и копчения рыбы и мяса, конические и односкатные хранилища. Строились также укрытия для собак, сараи с ды­мокурами для оленей, загоны для лошадей, стайки и хлева. </vt:lpstr>
      <vt:lpstr> Транспорт: упряжной. Езда: круглый год. (нарты и упряжь заимствованы от ненцев).  Отличие: Мужская ездовая нарта ниже и меньше ненецкой</vt:lpstr>
      <vt:lpstr>Слайд 27</vt:lpstr>
      <vt:lpstr>Праздники народов Ханты. Ритуальные танцы.</vt:lpstr>
      <vt:lpstr>Праздник День Оленевода. Гонки на оленьих упряжках. </vt:lpstr>
      <vt:lpstr>Игры, соревнования народов Ханты.</vt:lpstr>
      <vt:lpstr>Слайд 31</vt:lpstr>
      <vt:lpstr>Слайд 32</vt:lpstr>
      <vt:lpstr>А также есть такие праздники как: Вороний день - ( 7 апреля), праздник трясогузки - (май), Петров день - ( июль), Лосиный праздник, Проводы Лебедя, Медвежий праздник. В феврале-марте проводится – День оленя или День оленевода – это новая традиция. Десятки оленьих упряжек съезжаются к месту празднования в тундре. Это праздник ловкости и смелости. Главное зрелище здесь – разнообразные гонки на оленях – рысью, махом, стоя на нартах, на лыжах за оленями и на оленьей шкуре. Одновременно с гонками проходят соревнования по традиционным северным видам спорта: прыжки через нарты, бег на охотничьих лыжах, стрельба, метание топора на дальность.     </vt:lpstr>
      <vt:lpstr>Куклы народа Ханты.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Белоярский</dc:title>
  <cp:lastModifiedBy>Home</cp:lastModifiedBy>
  <cp:revision>17</cp:revision>
  <dcterms:modified xsi:type="dcterms:W3CDTF">2019-02-17T08:49:35Z</dcterms:modified>
</cp:coreProperties>
</file>