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3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ристина\Desktop\cf96bf16459c8edf89b3c1efe1b3ea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7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3" y="6421"/>
            <a:ext cx="914400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МИХАИЛ АЛЕКСАНДРОВИЧ ШОЛОХОВ 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«СУДЬБА ЧЕЛОВЕКА»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63" y="3789040"/>
            <a:ext cx="87195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ПОДГОТОВИЛА</a:t>
            </a: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РУССКОГО ЯЗЫКА И ЛИТЕРАТУРЫ</a:t>
            </a:r>
          </a:p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КАРПОВА Я.В.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5916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01" y="5030338"/>
            <a:ext cx="88924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Два осиротевших человека, две песчинки, заброшенные в чужие края военным ураганом невиданной силы… Что-то ждёт их впереди? И хотелось бы думать, что этот русский человек, человек несгибаемой воли, выдюжит, и около отцовского плеча вырастет тот, который, повзрослев, сможет всё вытерпеть, всё преодолеть на своём пути, если к этому позовёт его Родина.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34" y="188640"/>
            <a:ext cx="8571447" cy="4821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532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0235" y="2577405"/>
            <a:ext cx="6843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0842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Оторванность писателей от жизни по М.А. Шолохову | Пикаб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9156"/>
            <a:ext cx="3432235" cy="2745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37234" y="5733256"/>
            <a:ext cx="7560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М. А. Шолохов родился 24 мая 1905 года на хуторе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Кружилин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станицы Вёшенской (ныне — хутор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Кружилинский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Шолоховского района Ростовской области).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306" y="2276872"/>
            <a:ext cx="6912768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260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960" y="332656"/>
            <a:ext cx="47160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Михаил Александрович Шолохов (1905–1984 гг.) – советский писатель, обладатель Нобелевской премии в области литературы, автор таких известных произведений, как «Тихий Дон» и «Поднятая целина». Был награжден Нобелевской премией в области  литературы, его произведения печатались не только в СССР, но и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зарубежье.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06811"/>
            <a:ext cx="4965622" cy="24828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11" y="980728"/>
            <a:ext cx="3660701" cy="2718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924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414908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Широкую известность Шолохову принесло произведение о донских казаках во времена революции и войны – роман «Тихий Дон» (1928–1932 гг.). Эта эпопея со временем стала популярна не только в СССР, но и в Европе, Азии, была переведена на многие языки.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165" y="650101"/>
            <a:ext cx="2235769" cy="3498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664"/>
            <a:ext cx="4669921" cy="3376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2108498" cy="28087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0182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4920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«Судьба человека» — рассказ советского писателя Михаила Шолохова. Написан в 1956 году. Первая публикация — газета «Правда», номера за 31 декабря 1956 и 1 января 1957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68" y="2330741"/>
            <a:ext cx="8562975" cy="4467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4571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129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Рассказ Михаила Шолохова «Судьба человека» повествует о жизни солдата Великой Отечественной Войны Андрея Соколова. Нагрянувшая война отняла у мужчины всё: семью, дом, веру в светлое будущее. Волевой характер и твёрдость духа не позволили сломиться Андрею. Встреча с осиротевшим мальчиком Ванюшкой привнесла в жизнь Соколова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новый смысл.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6915713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000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0345" y="404664"/>
            <a:ext cx="621997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Сюжет рассказа основан на реальных событиях. Весной 1946 года на охоте Шолохов встретил человека, который поведал ему свою печальную историю. Шолохова захватил этот рассказ, и он решил: «Напишу рассказ об этом, обязательно напишу». Через 10 лет, перечитывая рассказы Хемингуэя, Ремарка и других зарубежных писателей, Шолохов за семь дней написал рассказ «Судьба человека»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44509" cy="3440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17032"/>
            <a:ext cx="4380253" cy="28158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85" y="3440844"/>
            <a:ext cx="3784108" cy="2301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9923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421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 1959 году рассказ был экранизирован советским режиссёром Сергеем Бондарчуком, сыгравшим главную роль.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811" y="332656"/>
            <a:ext cx="4512502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12050" y="454761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Фильм «Судьба человека» в 1959 году был удостоен главного приза на Московском кинофестивале и открыл режиссёру путь в большое кино.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94435"/>
            <a:ext cx="3240360" cy="4563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3972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4536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произведении Шолохов поднимает проблему человечности, верности и предательства, храбрости и трусости на войне. Условия, в которые поставила жизнь Андрея Соколова, не сломили его как личность. А встреча с Ваней подарила ему надежду на лучшее и цель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жизни.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52736"/>
            <a:ext cx="4125119" cy="5518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6024" y="393305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Не смотря на все жизненные трудности, герой усыновил маленького мальчика Ванечку. Это говорит о том, что русский человек не победим, ни силой, ни духом.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Источник: Сочинение по рассказу Судьба человека Шолохова рассуждение</a:t>
            </a:r>
          </a:p>
        </p:txBody>
      </p:sp>
    </p:spTree>
    <p:extLst>
      <p:ext uri="{BB962C8B-B14F-4D97-AF65-F5344CB8AC3E}">
        <p14:creationId xmlns:p14="http://schemas.microsoft.com/office/powerpoint/2010/main" val="2680623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TM01790493[[fn=SOHO]]</Template>
  <TotalTime>24</TotalTime>
  <Words>489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Soho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Кристина</dc:creator>
  <cp:lastModifiedBy>Кристина</cp:lastModifiedBy>
  <cp:revision>4</cp:revision>
  <dcterms:created xsi:type="dcterms:W3CDTF">2022-10-11T09:12:52Z</dcterms:created>
  <dcterms:modified xsi:type="dcterms:W3CDTF">2022-10-11T09:50:00Z</dcterms:modified>
</cp:coreProperties>
</file>