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7" r:id="rId3"/>
    <p:sldId id="289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57" r:id="rId26"/>
    <p:sldId id="258" r:id="rId27"/>
    <p:sldId id="259" r:id="rId28"/>
    <p:sldId id="260" r:id="rId29"/>
    <p:sldId id="261" r:id="rId30"/>
    <p:sldId id="262" r:id="rId31"/>
    <p:sldId id="263" r:id="rId32"/>
    <p:sldId id="264" r:id="rId33"/>
    <p:sldId id="265" r:id="rId34"/>
    <p:sldId id="266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03" autoAdjust="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0DBC8-F55F-44AA-B8C7-0C274CA387B5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9ABCF-6003-447B-8E33-8EFD318123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9ABCF-6003-447B-8E33-8EFD318123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79ABCF-6003-447B-8E33-8EFD3181231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85728"/>
            <a:ext cx="6500858" cy="857256"/>
          </a:xfrm>
        </p:spPr>
        <p:txBody>
          <a:bodyPr>
            <a:normAutofit lnSpcReduction="10000"/>
          </a:bodyPr>
          <a:lstStyle/>
          <a:p>
            <a:r>
              <a:rPr lang="ru-RU" sz="54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Подводный мир.</a:t>
            </a:r>
            <a:endParaRPr lang="ru-RU" sz="54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zabavnik.club/wp-content/uploads/2018/07/podvodnyy_mir_dlya_detey_kartinki_10_110431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60"/>
            <a:ext cx="8629783" cy="478634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56176" y="6237312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 </a:t>
            </a:r>
          </a:p>
          <a:p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Полякова Светлана Викторовна</a:t>
            </a: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spote.ru/wp-content/uploads/2015/11/%D0%A1%D1%83%D0%B4%D0%B0%D0%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8903088" cy="507209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143240" y="285728"/>
            <a:ext cx="2346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СУДАК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avatars.mds.yandex.net/get-pdb/472427/cca4f3cd-2a49-4a09-ba42-fbd7b19ee829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7429552" cy="557577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28992" y="142852"/>
            <a:ext cx="2047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ЛИНЬ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avatars.mds.yandex.net/get-pdb/2848824/8205cc35-ff42-41fe-9546-5fced358f060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8752107" cy="485778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00298" y="214290"/>
            <a:ext cx="3548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СТЕРЛЯДЬ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attuale.ru/wp-content/uploads/2018/06/coregonus_nas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358246" cy="556184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00430" y="214290"/>
            <a:ext cx="15151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ЧИР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avatars.mds.yandex.net/get-zen_doc/1581919/pub_5d9ed2c56f5f6f00ad9601e5_5d9ed7c8e4f39f00b228b8db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8286808" cy="552453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143240" y="214290"/>
            <a:ext cx="2865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ПЕЛЯДЬ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avatars.mds.yandex.net/get-zen_doc/52716/pub_5c6276cd717cbd00aeb215d8_5c62d5af5f4c6900afa51cef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747872" cy="492922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00430" y="214290"/>
            <a:ext cx="1715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ЛЕЩ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to-ros.info/wp-content/uploads/2018/06/%D1%82%D0%B0%D0%B9%D0%BC%D0%B5%D0%BD%D1%8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7715304" cy="547786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714612" y="285728"/>
            <a:ext cx="3386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ТАЙМЕНЬ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s://avatars.mds.yandex.net/get-pdb/2391763/7c743ca1-4d2a-4b96-a43e-6b38c882854a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8788380" cy="494346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14678" y="214290"/>
            <a:ext cx="2259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ОСЕТР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://en.taimyr-museum.ru/upload/images/1471952264_mulyazh.-nelma-stenodus-leucichthys-nel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8827880" cy="500066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14678" y="285728"/>
            <a:ext cx="3028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НЕЛЬМА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https://xn----7sbakdgdpm5daindw.xn--p1ai/wp-content/uploads/2020/03/ryba_muksu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7929618" cy="515903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928926" y="214290"/>
            <a:ext cx="2952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МУКСУН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zen_doc/1112006/pub_5af9d3a9ad0f22371b457e00_5af9d7597ddde80fe8a87f2b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8286808" cy="55245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86182" y="142852"/>
            <a:ext cx="1439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РАК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>
          <a:xfrm>
            <a:off x="3214678" y="142852"/>
            <a:ext cx="2705421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  <a:ea typeface="+mj-ea"/>
                <a:cs typeface="+mj-cs"/>
              </a:rPr>
              <a:t>КАРАСЬ</a:t>
            </a:r>
            <a:endParaRPr kumimoji="0" lang="ru-RU" sz="5400" b="1" i="0" u="none" strike="noStrike" kern="1200" cap="none" spc="300" normalizeH="0" baseline="0" noProof="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6082" name="Picture 2" descr="http://mirplaneta.ru/images/5/7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7500990" cy="5627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3357554" y="214290"/>
            <a:ext cx="2357826" cy="9233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spc="300" noProof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СЕЛЬД</a:t>
            </a:r>
            <a:endParaRPr kumimoji="0" lang="ru-RU" sz="5400" b="1" i="0" u="none" strike="noStrike" kern="1200" cap="none" spc="300" normalizeH="0" baseline="0" noProof="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5060" name="Picture 4" descr="https://static.timesofisrael.com/jewishstanddev/uploads/2015/12/14-1-F-skipjack-herring-1204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1643050"/>
            <a:ext cx="8763061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multiurok.ru/html/2018/10/04/s_5bb5ea7c2cb8b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ds03.infourok.ru/uploads/ex/0b2e/000191cd-55804f35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66"/>
            <a:ext cx="8786874" cy="6590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ds04.infourok.ru/uploads/ex/031b/00014f22-5e853714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04"/>
            <a:ext cx="8786874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146" name="Picture 2" descr="http://zabavnik.club/wp-content/uploads/2018/07/podvodnyy_mir_dlya_detey_kartinki_1_11043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509060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toysi.ua/p/338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580829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www.meme-arsenal.com/memes/ca6aac9c78361e899129a18ec553b3e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847825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www.spbdk.ru/upload/iblock/67d/67db70aac3d30e1ad317e5ae6a10bb5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6302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https://librarianisontheloose.files.wordpress.com/2014/07/img_021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ds04.infourok.ru/uploads/ex/0fc6/00074f3d-819ba08f/img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84" cy="6322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https://multiurok.ru/img/267428/image_5c31b88adb9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794961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i.pinimg.com/originals/69/4e/1f/694e1f906b4366f8e74e0f35f43780e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572560" cy="6500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kingfisher.scene7.com/is/image/Kingfisher/5060107041752_02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52"/>
            <a:ext cx="8179335" cy="65308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fabulae.su/images/authors/9905/foto_1067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32407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ae01.alicdn.com/kf/HTB12HPXeZnI8KJjSspeq6AwIpXaj/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58329" cy="6255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/>
                </a:solidFill>
              </a:rPr>
              <a:t>Пища морских рыб-хищников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429288"/>
          </a:xfrm>
        </p:spPr>
        <p:txBody>
          <a:bodyPr>
            <a:normAutofit fontScale="47500" lnSpcReduction="20000"/>
          </a:bodyPr>
          <a:lstStyle/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Скумбрия - это одна из самых любимых рыб, употребляемых человеком. Это хищник-эврифаг, который питается как планктоном, так и более мелкими себе подобными.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Горбуша – это одна из важнейших промысловых представительниц семейства Лососевые. В некоторых странах эту рыбу называют "русским лососем". Её рацион состоит из моллюсков и более маленьких рыбёшек, рачков и мальков.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Зубатка предпочитает холодную воду, поэтому обитает на достаточно большой глубине. Благодаря хорошо развитым челюстям ее меню весьма разнообразно. Зубатки едят крабов, моллюсков, морских ежей, омаров, морских звёзд и иногда медуз. Не брезгуют зубатки и рыбой, которую значительно превосходят в размерах.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Камбала уникальна благодаря своему необычному внешнему виду. Эта плоская особа ведёт придонный образ жизни и охотится на ракообразных и небольших рыбок, нападая на них из своего песчаного убежища.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Палтус относится к семейству Камбаловые и питается тем же, что и камбала. Предпочтение отдаёт мойве и минтаю.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Ставрида – это стремительный охотник. Её добычей становится такая рыбка, как хамса, барабулька и кефаль. Не отказывается и от собственной молоди. В свою очередь, ставрида – это излюбленная еда для дельфинов.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Лосось – наиболее любимая людьми рыба. Её широко используют в кулинарии во всех кухнях мира. В море лосось питается сельдью, килькой, корюшкой, салакой и ракообразными.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Тунец принадлежит к семейству Скумбриевые и является наиболее ценной промысловой рыбой. Он питается головоногими моллюсками и некоторыми видами мелких рыб, а также кальмарами и креветками. </a:t>
            </a:r>
          </a:p>
          <a:p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Треска и судак в своих пищевых пристрастиях ничем не отличаются от вышеперечисленных "собратьев".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avatars.mds.yandex.net/get-zen_doc/1606228/pub_5d7e01a3ba281e00b725f2ce_5d7e0fbb6d29c13cef8cc6cf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8286808" cy="554342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00364" y="142852"/>
            <a:ext cx="23984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Налим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avatars.mds.yandex.net/get-pdb/1813549/6534031f-2aa0-4cd5-bf19-9601ff22a1a8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8719940" cy="507209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928926" y="285728"/>
            <a:ext cx="21557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ЩУКА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142852"/>
            <a:ext cx="1715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ЛЕЩ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0722" name="Picture 2" descr="https://fishingday.org/wp-content/uploads/2015/05/4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8072494" cy="5453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28992" y="214290"/>
            <a:ext cx="1414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ЯЗЬ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1748" name="Picture 4" descr="https://avatars.mds.yandex.net/get-pdb/1649119/4364ea78-0c09-49f4-bbe9-d3eef8d9be2c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8636060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upload.wikimedia.org/wikipedia/commons/thumb/e/ec/Scardinius_erythrophthalmus_%D1%83_%D0%91%D1%83%D0%B4%D0%B0%D0%BF%D0%B5%D1%88%D1%86%D0%BA%D1%96%D0%BC_%D0%90%D0%BA%D0%B5%D0%B0%D0%BD%D0%B0%D1%80%D1%8B%D1%83%D0%BC%D0%B5.jpg/1200px-Scardinius_erythrophthalmus_%D1%83_%D0%91%D1%83%D0%B4%D0%B0%D0%BF%D0%B5%D1%88%D1%86%D0%BA%D1%96%D0%BC_%D0%90%D0%BA%D0%B5%D0%B0%D0%BD%D0%B0%D1%80%D1%8B%D1%83%D0%BC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7929618" cy="530623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43174" y="285728"/>
            <a:ext cx="2883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ПЛОТВА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vamsup.ru/wp-content/uploads/2018/10/2-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8573419" cy="4929222"/>
          </a:xfrm>
          <a:prstGeom prst="rect">
            <a:avLst/>
          </a:prstGeom>
          <a:noFill/>
        </p:spPr>
      </p:pic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3214678" y="357166"/>
            <a:ext cx="2117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ЕРШИ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308</Words>
  <Application>Microsoft Office PowerPoint</Application>
  <PresentationFormat>Экран (4:3)</PresentationFormat>
  <Paragraphs>34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Налим</vt:lpstr>
      <vt:lpstr>ЩУКА</vt:lpstr>
      <vt:lpstr>Презентация PowerPoint</vt:lpstr>
      <vt:lpstr>ЯЗЬ</vt:lpstr>
      <vt:lpstr>ПЛОТВА</vt:lpstr>
      <vt:lpstr>ЕРШИ</vt:lpstr>
      <vt:lpstr>СУДАК</vt:lpstr>
      <vt:lpstr>ЛИНЬ</vt:lpstr>
      <vt:lpstr>СТЕРЛЯДЬ</vt:lpstr>
      <vt:lpstr>ЧИР</vt:lpstr>
      <vt:lpstr>ПЕЛЯДЬ</vt:lpstr>
      <vt:lpstr>ЛЕЩ</vt:lpstr>
      <vt:lpstr>ТАЙМЕНЬ</vt:lpstr>
      <vt:lpstr>ОСЕТР</vt:lpstr>
      <vt:lpstr>НЕЛЬМА</vt:lpstr>
      <vt:lpstr>МУКСУН</vt:lpstr>
      <vt:lpstr>Презентация PowerPoint</vt:lpstr>
      <vt:lpstr>СЕЛЬД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Пища морских рыб-хищников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Tatiana</cp:lastModifiedBy>
  <cp:revision>10</cp:revision>
  <dcterms:created xsi:type="dcterms:W3CDTF">2019-11-13T16:02:48Z</dcterms:created>
  <dcterms:modified xsi:type="dcterms:W3CDTF">2022-10-11T09:52:22Z</dcterms:modified>
</cp:coreProperties>
</file>