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9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4ECA47A-ED7F-4BA9-8930-78DA9939A03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B775245-A751-44F5-9BA5-D73F2143A39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679500"/>
          </a:xfrm>
        </p:spPr>
        <p:txBody>
          <a:bodyPr/>
          <a:lstStyle/>
          <a:p>
            <a:r>
              <a:rPr lang="ru-RU" dirty="0" smtClean="0"/>
              <a:t>Тула – Новогодняя столица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                    </a:t>
            </a:r>
            <a:endParaRPr lang="ru-RU" dirty="0" smtClean="0"/>
          </a:p>
          <a:p>
            <a:r>
              <a:rPr lang="ru-RU" dirty="0" smtClean="0"/>
              <a:t>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984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76672"/>
            <a:ext cx="7408333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/>
              <a:t>В ходе празднеств (с 30 декабря 2018 по 8 января 2019) в нашей «пряничной» новогодней столице ожидаются многочисленные фестивали, мероприятия для детей и всей семьи, аттракционы, детские городки, горки и катки, увлекательная программа с мастер-классами в тульских парках.</a:t>
            </a:r>
          </a:p>
          <a:p>
            <a:pPr marL="0" indent="0">
              <a:buNone/>
            </a:pPr>
            <a:r>
              <a:rPr lang="ru-RU" sz="1400" dirty="0" smtClean="0"/>
              <a:t>На </a:t>
            </a:r>
            <a:r>
              <a:rPr lang="ru-RU" sz="1400" dirty="0"/>
              <a:t>территории праздничного городка расположится резиденция настоящего волшебника - Деда Мороза, который прибудет в Новогоднюю столицу прямо из Великого Устюга. Праздничное открытие главной новогодней елки планируется 19 декабря. В торжестве примет участие Дед Мороз и его незаменимая помощница, она же внучка, Снегурочка. Взрослых и детей ждут веселые конкурсы, песни, танцы, а также </a:t>
            </a:r>
            <a:r>
              <a:rPr lang="ru-RU" sz="1400" dirty="0" err="1"/>
              <a:t>фаер</a:t>
            </a:r>
            <a:r>
              <a:rPr lang="ru-RU" sz="1400" dirty="0"/>
              <a:t>-шоу на льду и праздничный фейерверк.</a:t>
            </a:r>
          </a:p>
          <a:p>
            <a:pPr marL="0" indent="0">
              <a:buNone/>
            </a:pPr>
            <a:r>
              <a:rPr lang="ru-RU" sz="1400" dirty="0" smtClean="0"/>
              <a:t>Всех </a:t>
            </a:r>
            <a:r>
              <a:rPr lang="ru-RU" sz="1400" dirty="0"/>
              <a:t>жителей города «оружейников» и гостей Тулы в новогодние и рождественские каникулы ждет веселье на открытых площадках, разнообразные тематические мероприятия в театрах, цирке, кинотеатрах и вкусные угощения в популярных ресторанах и кафе.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645024"/>
            <a:ext cx="4176464" cy="296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45024"/>
            <a:ext cx="2736304" cy="296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108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idx="1"/>
          </p:nvPr>
        </p:nvSpPr>
        <p:spPr>
          <a:xfrm>
            <a:off x="755650" y="404813"/>
            <a:ext cx="7408863" cy="6119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        В 2018 </a:t>
            </a:r>
            <a:r>
              <a:rPr lang="ru-RU" sz="1400" dirty="0"/>
              <a:t>году Тула была названа новогодней столицей России 2019, переняв эстафету от Ханты-Мансийска. Город оружейников получил столь почетное звание неслучайно. В Туле есть современные площадки, подходящие для единовременного пребывания большого скопления народа. Высокоразвитая инфраструктура, включающая многочисленные парки и учреждения культурного характера, позволит достойно провести празднества</a:t>
            </a:r>
            <a:r>
              <a:rPr lang="ru-RU" sz="1400" dirty="0" smtClean="0"/>
              <a:t>.</a:t>
            </a:r>
          </a:p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10 декабря текущего года по 7 января 2019 в Туле запланировано много интересных мероприятий, для жителей города и гостей «пряничной столицы». Новогодние торжества планируются на территории: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Тульского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кремля,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цирка,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Тульской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областной филармонии,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театрах (Драматическом, театре юного зрителя, кукольном и камерном театре),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ДК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музеях по всей области.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Гуляния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будут проводиться не только на закрытых площадках. Праздники можно встретить на главной площади города, в парках, на катках. В Новый год на площади Ленина массовые гуляния предполагаются в течение нескольких часов — с 23.00 31 декабря и до утра 1 января 2019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!  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4896544" cy="221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8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908720"/>
            <a:ext cx="7408333" cy="5217443"/>
          </a:xfrm>
        </p:spPr>
        <p:txBody>
          <a:bodyPr>
            <a:normAutofit/>
          </a:bodyPr>
          <a:lstStyle/>
          <a:p>
            <a:r>
              <a:rPr lang="ru-RU" sz="1400" dirty="0"/>
              <a:t>будут размещены разнообразные торговые ряды не только с пряниками и другой сувенирной продукцией, но и вкусными угощениями - горячими пирожками, блинами, чаем и т.д. Голодными Вы точно не останетесь! И грустными тоже! Ведь за зрелищность организаторы ручаются — тем более, что звание Тула — столица Нового года — обязывает!</a:t>
            </a:r>
          </a:p>
          <a:p>
            <a:pPr marL="0" indent="0">
              <a:buNone/>
            </a:pPr>
            <a:r>
              <a:rPr lang="ru-RU" sz="1400" dirty="0" smtClean="0"/>
              <a:t>       Планируется </a:t>
            </a:r>
            <a:r>
              <a:rPr lang="ru-RU" sz="1400" dirty="0"/>
              <a:t>обширная программа празднования в главную ночь года: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         веселые </a:t>
            </a:r>
            <a:r>
              <a:rPr lang="ru-RU" sz="1400" dirty="0"/>
              <a:t>хороводы;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         яркие </a:t>
            </a:r>
            <a:r>
              <a:rPr lang="ru-RU" sz="1400" dirty="0"/>
              <a:t>фейерверки;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         пение </a:t>
            </a:r>
            <a:r>
              <a:rPr lang="ru-RU" sz="1400" dirty="0"/>
              <a:t>в караоке;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         катание </a:t>
            </a:r>
            <a:r>
              <a:rPr lang="ru-RU" sz="1400" dirty="0"/>
              <a:t>на </a:t>
            </a:r>
            <a:r>
              <a:rPr lang="ru-RU" sz="1400" dirty="0" smtClean="0"/>
              <a:t>коньках;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/>
              <a:t> </a:t>
            </a:r>
            <a:r>
              <a:rPr lang="ru-RU" sz="1400" dirty="0" smtClean="0"/>
              <a:t>           выступление </a:t>
            </a:r>
            <a:r>
              <a:rPr lang="ru-RU" sz="1400" dirty="0"/>
              <a:t>звезд Российской эстрады;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          изготовление </a:t>
            </a:r>
            <a:r>
              <a:rPr lang="ru-RU" sz="1400" dirty="0"/>
              <a:t>ледяных скульптур!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49080"/>
            <a:ext cx="2648322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922" y="4149079"/>
            <a:ext cx="3328342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3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772816"/>
            <a:ext cx="7408333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      </a:t>
            </a:r>
            <a:r>
              <a:rPr lang="ru-RU" sz="1800" dirty="0" smtClean="0"/>
              <a:t>Тульский </a:t>
            </a:r>
            <a:r>
              <a:rPr lang="ru-RU" sz="1800" dirty="0"/>
              <a:t>кремль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7 </a:t>
            </a:r>
            <a:r>
              <a:rPr lang="ru-RU" sz="1400" dirty="0"/>
              <a:t>декабря - Открытие проекта «Тула — новогодняя столица России»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Открытие </a:t>
            </a:r>
            <a:r>
              <a:rPr lang="ru-RU" sz="1400" dirty="0"/>
              <a:t>гостиной Деда Мороза - всех гостей ждут увлекательные интерактивные программы, викторины, конкурсы и презенты от Главного Волшебника Страны!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7-9 </a:t>
            </a:r>
            <a:r>
              <a:rPr lang="ru-RU" sz="1400" dirty="0"/>
              <a:t>декабря - Всероссийская ярмарка сувенирной продукции, в том числе оригинальных новогодних сувениров от производителей со всех российских регионов!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   7 </a:t>
            </a:r>
            <a:r>
              <a:rPr lang="ru-RU" sz="1400" dirty="0"/>
              <a:t>декабря - 7 января - Фестиваль вкусных историй. Каждая суббота в декабре. Новогодняя феерия в Тульском кремле - интерактивный спектакль для туляков и гостей «пряничной столицы»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22-23 </a:t>
            </a:r>
            <a:r>
              <a:rPr lang="ru-RU" sz="1400" dirty="0"/>
              <a:t>декабря - Всероссийский фестиваль детского творчества «Шар-папье».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29 </a:t>
            </a:r>
            <a:r>
              <a:rPr lang="ru-RU" sz="1400" dirty="0"/>
              <a:t>декабря - Сказочное чаепитие по-тульски с Дедом Морозом, во время которого хозяин Великого Устюга одарит всех визитеров добрыми пожеланиями на грядущий 2019 год.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Полная программа мероприятий на Новый год 2018-2019 в Туле: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013176"/>
            <a:ext cx="4968974" cy="174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326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/>
              <a:t>Площадь Ленина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/>
              <a:t>15 декабря - Открытие катка на площади Ленина. Вход для взрослых и детей бесплатный!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22 </a:t>
            </a:r>
            <a:r>
              <a:rPr lang="ru-RU" sz="1400" dirty="0"/>
              <a:t>декабря - Фестиваль «Экстремальная зима», во время которого будут протестированы </a:t>
            </a:r>
            <a:r>
              <a:rPr lang="ru-RU" sz="1400" dirty="0" err="1"/>
              <a:t>экстримальные</a:t>
            </a:r>
            <a:r>
              <a:rPr lang="ru-RU" sz="1400" dirty="0"/>
              <a:t> снегоходы! (Вот только бы с погодой подфартило...)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28 </a:t>
            </a:r>
            <a:r>
              <a:rPr lang="ru-RU" sz="1400" dirty="0"/>
              <a:t>декабря - Новогодняя «битва </a:t>
            </a:r>
            <a:r>
              <a:rPr lang="ru-RU" sz="1400" dirty="0" err="1"/>
              <a:t>диджеев</a:t>
            </a:r>
            <a:r>
              <a:rPr lang="ru-RU" sz="1400" dirty="0"/>
              <a:t>», во время которой площадь Ленина будет наполнена любимой классической музыкой и волшебным настроением!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31 </a:t>
            </a:r>
            <a:r>
              <a:rPr lang="ru-RU" sz="1400" dirty="0"/>
              <a:t>декабря - 1 января - Новый год на главной площади Тулы — мероприятие, объединяющее жителей Тулы и гостей города в веселом праздновании главной ночи года! Увлекательные развлечения и вкусное угощение гарантированы!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новогоднюю ночь общественный транспорт будет ходить до четырех утра.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33" y="3140968"/>
            <a:ext cx="6517487" cy="334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9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620688"/>
            <a:ext cx="7408333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/>
              <a:t>Программа мероприятий на 31 декабря: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Днем </a:t>
            </a:r>
            <a:r>
              <a:rPr lang="ru-RU" sz="1400" dirty="0"/>
              <a:t>Дед Мороз на своей колеснице со свитой отправится в гости к детворе, посетит культурные объекты, альтернативные ёлки (ТЦ «Макси», кластер «Октава») и объекты социальной сферы.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22.00 гостей, пришедших на праздник, ждут увлекательные </a:t>
            </a:r>
            <a:r>
              <a:rPr lang="ru-RU" sz="1400" dirty="0" err="1"/>
              <a:t>интерактивы</a:t>
            </a:r>
            <a:r>
              <a:rPr lang="ru-RU" sz="1400" dirty="0"/>
              <a:t> от тульских помощников Деда Мороза. Новогоднее настроение создадут популярные шлягеры, в том числе из любимых кинофильмов и мультфильмов.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23.00 – стартует программа «Пролог Нового года», завершит которую 3D-история «Сказка про Снежинку, которая не тает». в формате видеопроекции на здании правительства Тульской области.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23.55 — прямая трансляция поздравления Президента Российской Федерации.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00.00 — праздничный фейерверк.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С </a:t>
            </a:r>
            <a:r>
              <a:rPr lang="ru-RU" sz="1400" dirty="0"/>
              <a:t>00.15 до 2.30 — выступление звезд российской эстрады. 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/>
              <a:t>Сразу после концерта подготовлена развлекательная программа «Тула – новогодняя столица 2019», в которой примут участие популярные тульские вокалисты, хореографические группы, </a:t>
            </a:r>
            <a:r>
              <a:rPr lang="ru-RU" sz="1400" dirty="0" err="1"/>
              <a:t>диджеи</a:t>
            </a:r>
            <a:r>
              <a:rPr lang="ru-RU" sz="1400" dirty="0"/>
              <a:t>. Ожидается, что мероприятие продлится до четырех утра.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69160"/>
            <a:ext cx="4176464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1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/>
              <a:t>Со 2 по 7 января пройдет фестиваль «Путешествие в Рождественскую сказку».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5 </a:t>
            </a:r>
            <a:r>
              <a:rPr lang="ru-RU" sz="1400" dirty="0"/>
              <a:t>января - «Романтическая ночь» на катке — вечер, наполненный хорошей музыкой, любимыми фильмами, очаровательной атмосферой гармонии и уюта. Согревающие напитки и активное катание не дадут Вам замерзнуть!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Финальная </a:t>
            </a:r>
            <a:r>
              <a:rPr lang="ru-RU" sz="1400" dirty="0"/>
              <a:t>точка торжества будет поставлена 7 января 2019 года на церемонии закрытия проекта при передаче символа новогодней столицы России следующему городу.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7 </a:t>
            </a:r>
            <a:r>
              <a:rPr lang="ru-RU" sz="1400" dirty="0"/>
              <a:t>января - Рождество на площади Ленина — праздник, полный добра и семейного тепла, а также завершение череды новогодних торжеств.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Церемонию </a:t>
            </a:r>
            <a:r>
              <a:rPr lang="ru-RU" sz="1400" dirty="0"/>
              <a:t>закрытия проекта венчает передача эстафеты – символа новогодней столицы следующему региону. Символ выкован Мастером Кузнецовым, тульским помощником главного зимнего волшебника. Начало церемонии в 18.10.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18.30 — огненно-пиротехническое шоу.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18.45 — интерактивная сказка-мюзикл с участием артистов Тульской филармонии.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/>
              <a:t>В </a:t>
            </a:r>
            <a:r>
              <a:rPr lang="ru-RU" sz="1400" dirty="0"/>
              <a:t>19.45 — хит-парад, собравший лучшие фрагменты всех программ проекта «Тула — новогодняя столица России».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437112"/>
            <a:ext cx="5040560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05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764704"/>
            <a:ext cx="7408333" cy="536145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Центральный парк имени </a:t>
            </a:r>
            <a:r>
              <a:rPr lang="ru-RU" dirty="0" err="1"/>
              <a:t>П.П.Белоусова</a:t>
            </a:r>
            <a:endParaRPr lang="ru-RU" dirty="0"/>
          </a:p>
          <a:p>
            <a:pPr>
              <a:buFont typeface="Wingdings" pitchFamily="2" charset="2"/>
              <a:buChar char="v"/>
            </a:pPr>
            <a:r>
              <a:rPr lang="ru-RU" sz="1600" dirty="0"/>
              <a:t>9 декабря - Первая зимняя вечеринка, где будут зажигательные </a:t>
            </a:r>
            <a:r>
              <a:rPr lang="ru-RU" sz="1600" dirty="0" err="1"/>
              <a:t>диджей</a:t>
            </a:r>
            <a:r>
              <a:rPr lang="ru-RU" sz="1600" dirty="0"/>
              <a:t>-сеты, вкусный глинтвейн и незабываемое огненное шоу!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/>
              <a:t>16 </a:t>
            </a:r>
            <a:r>
              <a:rPr lang="ru-RU" sz="1600" dirty="0"/>
              <a:t>декабря - Арт-встреча «Нитки», во время которой увлеченные активисты и просто любители рукоделия  украсят деревья, памятники и элементы архитектуры в парке.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609600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35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/>
              <a:t>Казанская набережная (рядом с Тульским Кремлем)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/>
              <a:t> 4 января - Конкурс арт-объектов «Новогодние игрушки». Самые творческие исполнители получат звание самого креативного умельца </a:t>
            </a:r>
            <a:r>
              <a:rPr lang="ru-RU" sz="1600" dirty="0" err="1" smtClean="0"/>
              <a:t>г.Тулы</a:t>
            </a:r>
            <a:r>
              <a:rPr lang="ru-RU" sz="1600" dirty="0" smtClean="0"/>
              <a:t>!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/>
              <a:t>14 декабря - Центр «</a:t>
            </a:r>
            <a:r>
              <a:rPr lang="ru-RU" sz="1600" dirty="0" err="1" smtClean="0"/>
              <a:t>Добродей</a:t>
            </a:r>
            <a:r>
              <a:rPr lang="ru-RU" sz="1600" dirty="0" smtClean="0"/>
              <a:t>», ул. 9 мая, д.1а, б. Открытие «Новогодней резиденции Левши»</a:t>
            </a:r>
          </a:p>
          <a:p>
            <a:pPr>
              <a:buFont typeface="Wingdings" pitchFamily="2" charset="2"/>
              <a:buChar char="v"/>
            </a:pPr>
            <a:r>
              <a:rPr lang="ru-RU" sz="1600" dirty="0" smtClean="0"/>
              <a:t>Каждую неделю с пятницы по воскресенье Левша приглашает в гости в свою мастерскую, позволяя узнать некоторые любопытные секреты тульских мастеров!</a:t>
            </a:r>
            <a:endParaRPr lang="ru-RU" sz="1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25144"/>
            <a:ext cx="219075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77369"/>
            <a:ext cx="4286250" cy="288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18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</TotalTime>
  <Words>1119</Words>
  <Application>Microsoft Office PowerPoint</Application>
  <PresentationFormat>Экран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Candara</vt:lpstr>
      <vt:lpstr>Symbol</vt:lpstr>
      <vt:lpstr>Times New Roman</vt:lpstr>
      <vt:lpstr>Wingdings</vt:lpstr>
      <vt:lpstr>Волна</vt:lpstr>
      <vt:lpstr>Тула – Новогодняя столица России</vt:lpstr>
      <vt:lpstr>Презентация PowerPoint</vt:lpstr>
      <vt:lpstr>Презентация PowerPoint</vt:lpstr>
      <vt:lpstr>Полная программа мероприятий на Новый год 2018-2019 в Туле: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Тула – Новогодняя столица России</dc:title>
  <dc:creator>acer</dc:creator>
  <cp:lastModifiedBy>кабинет Биологии</cp:lastModifiedBy>
  <cp:revision>8</cp:revision>
  <dcterms:created xsi:type="dcterms:W3CDTF">2019-01-12T12:40:50Z</dcterms:created>
  <dcterms:modified xsi:type="dcterms:W3CDTF">2022-10-11T09:56:57Z</dcterms:modified>
</cp:coreProperties>
</file>