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81" r:id="rId2"/>
    <p:sldId id="282" r:id="rId3"/>
    <p:sldId id="256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6" r:id="rId15"/>
    <p:sldId id="293" r:id="rId16"/>
    <p:sldId id="294" r:id="rId17"/>
    <p:sldId id="295" r:id="rId18"/>
    <p:sldId id="296" r:id="rId19"/>
    <p:sldId id="297" r:id="rId20"/>
    <p:sldId id="298" r:id="rId21"/>
    <p:sldId id="260" r:id="rId22"/>
    <p:sldId id="330" r:id="rId23"/>
    <p:sldId id="331" r:id="rId24"/>
    <p:sldId id="335" r:id="rId25"/>
    <p:sldId id="332" r:id="rId26"/>
    <p:sldId id="333" r:id="rId27"/>
    <p:sldId id="336" r:id="rId28"/>
    <p:sldId id="337" r:id="rId29"/>
    <p:sldId id="338" r:id="rId30"/>
    <p:sldId id="339" r:id="rId31"/>
    <p:sldId id="341" r:id="rId32"/>
    <p:sldId id="342" r:id="rId33"/>
    <p:sldId id="258" r:id="rId34"/>
    <p:sldId id="301" r:id="rId35"/>
    <p:sldId id="312" r:id="rId36"/>
    <p:sldId id="313" r:id="rId37"/>
    <p:sldId id="314" r:id="rId38"/>
    <p:sldId id="315" r:id="rId39"/>
    <p:sldId id="316" r:id="rId40"/>
    <p:sldId id="317" r:id="rId41"/>
    <p:sldId id="328" r:id="rId42"/>
    <p:sldId id="319" r:id="rId43"/>
    <p:sldId id="325" r:id="rId44"/>
    <p:sldId id="340" r:id="rId45"/>
    <p:sldId id="299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287" r:id="rId56"/>
    <p:sldId id="367" r:id="rId57"/>
    <p:sldId id="368" r:id="rId58"/>
    <p:sldId id="369" r:id="rId59"/>
    <p:sldId id="370" r:id="rId60"/>
    <p:sldId id="371" r:id="rId61"/>
    <p:sldId id="372" r:id="rId62"/>
    <p:sldId id="374" r:id="rId63"/>
    <p:sldId id="375" r:id="rId64"/>
    <p:sldId id="376" r:id="rId65"/>
    <p:sldId id="377" r:id="rId66"/>
    <p:sldId id="378" r:id="rId67"/>
    <p:sldId id="379" r:id="rId68"/>
    <p:sldId id="380" r:id="rId69"/>
    <p:sldId id="381" r:id="rId70"/>
    <p:sldId id="382" r:id="rId71"/>
    <p:sldId id="383" r:id="rId72"/>
    <p:sldId id="262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FF"/>
    <a:srgbClr val="99FFCC"/>
    <a:srgbClr val="CCFF99"/>
    <a:srgbClr val="99FF33"/>
    <a:srgbClr val="FFFF66"/>
    <a:srgbClr val="CCFF33"/>
    <a:srgbClr val="B08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BA4FF-567E-4AE6-8939-2002324BBACC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5CB37-D3CF-4D9A-B045-3ED77871AA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57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F5CB37-D3CF-4D9A-B045-3ED77871AA8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D5456-B868-451B-9B05-F0B2548B6103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D9FBE-E796-47A7-A8AA-D07E2FDBD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2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9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3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4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3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19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7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12" Type="http://schemas.openxmlformats.org/officeDocument/2006/relationships/image" Target="../media/image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gif"/><Relationship Id="rId9" Type="http://schemas.openxmlformats.org/officeDocument/2006/relationships/image" Target="../media/image57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19.jpeg"/><Relationship Id="rId4" Type="http://schemas.openxmlformats.org/officeDocument/2006/relationships/image" Target="../media/image6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9.gi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5.jpeg"/><Relationship Id="rId4" Type="http://schemas.openxmlformats.org/officeDocument/2006/relationships/image" Target="../media/image72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static-s.aa-cdn.net/img/gp/20600001611449/XauR6KW8fDIUxTnoAH1h7Gqfiik9pQY0pcJLXCAwmq813U4U4kV4EhRUh1cJ-t4Ed1zI=h9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933" y="1535416"/>
            <a:ext cx="8102134" cy="518458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332656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на развитие лексико-грамматического строя речи дошкольников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Дикие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животные наших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лесов»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Автор учитель-логопед Гареева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Альфия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Биктимировна</a:t>
            </a:r>
            <a:endParaRPr lang="ru-RU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data3.i.gallery.ru/albums/gallery/112568-f1325-24644408-m750x740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214554"/>
            <a:ext cx="5940425" cy="372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357554" y="64291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Роет норы он умело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Знает, любит это дело.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 кроту и друг,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зовут его …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ngimg.com/upload/small/deer_PNG10179.png"/>
          <p:cNvPicPr/>
          <p:nvPr/>
        </p:nvPicPr>
        <p:blipFill>
          <a:blip r:embed="rId3"/>
          <a:srcRect l="18039" r="20630"/>
          <a:stretch>
            <a:fillRect/>
          </a:stretch>
        </p:blipFill>
        <p:spPr bwMode="auto">
          <a:xfrm>
            <a:off x="2428860" y="1357298"/>
            <a:ext cx="4572032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85918" y="500042"/>
            <a:ext cx="321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Словно царскую корону,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 он свои рога.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 лишайник, мох зеленый.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Любит снежные луга.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print-salon.ru/gal/data/media/59/1115471_38762570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37" t="9766" r="18421" b="3576"/>
          <a:stretch>
            <a:fillRect/>
          </a:stretch>
        </p:blipFill>
        <p:spPr bwMode="auto">
          <a:xfrm>
            <a:off x="3286116" y="2000240"/>
            <a:ext cx="250033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00364" y="500042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барашек и не кот,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 шубу круглый год.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Шуба серая — для лета,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зимы — другого цвета.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488" y="64291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в лесу,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зверей,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Большой  любитель желудей.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ohotniki.ru/upload/article_images/d1/49/23/495_5499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785926"/>
            <a:ext cx="4524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8286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где живет?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17410" name="Picture 2" descr="http://img1.liveinternet.ru/images/attach/c/6/90/515/90515987_73642079_3915625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667500" cy="4743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playcast.ru/uploads/2015/06/22/14074267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857364"/>
            <a:ext cx="4786346" cy="310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xn----8sbiecm6bhdx8i.xn--p1ai/sites/default/files/images/detym/Kto_gde_jivet_3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9" b="51220"/>
          <a:stretch>
            <a:fillRect/>
          </a:stretch>
        </p:blipFill>
        <p:spPr bwMode="auto">
          <a:xfrm>
            <a:off x="714348" y="1428736"/>
            <a:ext cx="500066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dn.innovativelanguage.com/wordlists/media/thumb/9723_fit512.jpg"/>
          <p:cNvPicPr/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92867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http://www.newsread.in/wp-content/uploads/2016/07/Rabbit-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22" t="1442" r="172"/>
          <a:stretch>
            <a:fillRect/>
          </a:stretch>
        </p:blipFill>
        <p:spPr bwMode="auto">
          <a:xfrm>
            <a:off x="357158" y="928670"/>
            <a:ext cx="5357850" cy="4884816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playcast.ru/uploads/2015/09/25/15200622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285992"/>
            <a:ext cx="600079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files.asmirnova-defektolog.webnode.ru/200000631-b550ab6489/6_%D0%B4%D0%B8%D0%BA%D0%B8%D0%B5%20%D0%B6%D0%B8%D0%B2%D0%BE%D1%82%D0%BD%D1%8B%D0%B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214554"/>
            <a:ext cx="6010275" cy="35147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714356"/>
            <a:ext cx="4786182" cy="83099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Отгадай загадку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one_vision.jofo.ru/data/userfiles/4988/images/492627-dikie-jivotnye-3god4.jp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786578" y="4929198"/>
            <a:ext cx="20717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ddeti.ru/images/jv8ewhg5qnw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53477" t="2815" r="2649" b="53146"/>
          <a:stretch>
            <a:fillRect/>
          </a:stretch>
        </p:blipFill>
        <p:spPr bwMode="auto">
          <a:xfrm>
            <a:off x="6500826" y="214290"/>
            <a:ext cx="22383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633221.vk.me/v633221392/4e600/4pZjbir2oV8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l="2980" t="52649" r="53145" b="2980"/>
          <a:stretch>
            <a:fillRect/>
          </a:stretch>
        </p:blipFill>
        <p:spPr bwMode="auto">
          <a:xfrm>
            <a:off x="6500826" y="2571744"/>
            <a:ext cx="2357454" cy="226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data3.i.gallery.ru/albums/gallery/112568-f1325-24644408-m750x740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714488"/>
            <a:ext cx="5940425" cy="372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ages.assetsdelivery.com/compings/iimages/iimages1504/iimages1504006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620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785794"/>
            <a:ext cx="57431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Кого в лесу много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14" name="Рисунок 13" descr="https://img-fotki.yandex.ru/get/9743/72397637.2f0/0_ab28e_393c674a_orig"/>
          <p:cNvPicPr/>
          <p:nvPr/>
        </p:nvPicPr>
        <p:blipFill>
          <a:blip r:embed="rId3"/>
          <a:srcRect t="8418"/>
          <a:stretch>
            <a:fillRect/>
          </a:stretch>
        </p:blipFill>
        <p:spPr bwMode="auto">
          <a:xfrm>
            <a:off x="1571604" y="714356"/>
            <a:ext cx="5940425" cy="54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3.bp.blogspot.com/--KDogYFwKdI/VlGq-2WU7tI/AAAAAAAAUZ4/tDWboK_Chgk/s1600/110674283_1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571744"/>
            <a:ext cx="2786082" cy="24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3.bp.blogspot.com/--KDogYFwKdI/VlGq-2WU7tI/AAAAAAAAUZ4/tDWboK_Chgk/s1600/110674283_1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500306"/>
            <a:ext cx="2786082" cy="24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3.bp.blogspot.com/--KDogYFwKdI/VlGq-2WU7tI/AAAAAAAAUZ4/tDWboK_Chgk/s1600/110674283_1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66" y="4071942"/>
            <a:ext cx="307183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3.bp.blogspot.com/--KDogYFwKdI/VlGq-2WU7tI/AAAAAAAAUZ4/tDWboK_Chgk/s1600/110674283_1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214818"/>
            <a:ext cx="2786082" cy="24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3.bp.blogspot.com/--KDogYFwKdI/VlGq-2WU7tI/AAAAAAAAUZ4/tDWboK_Chgk/s1600/110674283_1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42"/>
            <a:ext cx="2786082" cy="2458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16" name="Рисунок 15" descr="https://img-fotki.yandex.ru/get/9743/72397637.2f0/0_ab28e_393c674a_orig"/>
          <p:cNvPicPr/>
          <p:nvPr/>
        </p:nvPicPr>
        <p:blipFill>
          <a:blip r:embed="rId3"/>
          <a:srcRect t="9620"/>
          <a:stretch>
            <a:fillRect/>
          </a:stretch>
        </p:blipFill>
        <p:spPr bwMode="auto">
          <a:xfrm>
            <a:off x="1428728" y="785794"/>
            <a:ext cx="5940425" cy="5368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1357290" y="3000372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4500562" y="3214686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6000728" y="4714884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3000364" y="4714884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0" y="4714884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20" name="Рисунок 19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500042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cdn.innovativelanguage.com/wordlists/media/thumb/9723_fit512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3429000"/>
            <a:ext cx="2214578" cy="244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cdn.innovativelanguage.com/wordlists/media/thumb/9723_fit512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410092"/>
            <a:ext cx="2214578" cy="244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cdn.innovativelanguage.com/wordlists/media/thumb/9723_fit512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357562"/>
            <a:ext cx="2214578" cy="244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dn.innovativelanguage.com/wordlists/media/thumb/9723_fit512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10092"/>
            <a:ext cx="2214578" cy="244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cdn.innovativelanguage.com/wordlists/media/thumb/9723_fit512.jpg"/>
          <p:cNvPicPr/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22" y="4410092"/>
            <a:ext cx="2214578" cy="2447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636"/>
            <a:ext cx="2143140" cy="14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g-fotki.yandex.ru/get/9743/72397637.2f0/0_ab28e_393c674a_ori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428604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5286388"/>
            <a:ext cx="2143140" cy="14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5214950"/>
            <a:ext cx="2143140" cy="14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00504"/>
            <a:ext cx="2143140" cy="14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071942"/>
            <a:ext cx="2143140" cy="14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7" name="Рисунок 6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3428992" y="4357694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5143504" y="3429000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6858016" y="4429132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214282" y="4429132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1714480" y="3071810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 t="9621"/>
          <a:stretch>
            <a:fillRect/>
          </a:stretch>
        </p:blipFill>
        <p:spPr bwMode="auto">
          <a:xfrm>
            <a:off x="1643042" y="714356"/>
            <a:ext cx="5940425" cy="536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072074"/>
            <a:ext cx="2857520" cy="16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714752"/>
            <a:ext cx="2857520" cy="16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480" y="5207036"/>
            <a:ext cx="2857520" cy="16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571876"/>
            <a:ext cx="2857520" cy="16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000636"/>
            <a:ext cx="2857520" cy="165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85728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rint-salon.ru/gal/data/media/59/1115471_3876257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05" t="8734" r="17105" b="3576"/>
          <a:stretch>
            <a:fillRect/>
          </a:stretch>
        </p:blipFill>
        <p:spPr bwMode="auto">
          <a:xfrm>
            <a:off x="285720" y="4071942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rint-salon.ru/gal/data/media/59/1115471_3876257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05" t="8734" r="17105" b="3576"/>
          <a:stretch>
            <a:fillRect/>
          </a:stretch>
        </p:blipFill>
        <p:spPr bwMode="auto">
          <a:xfrm>
            <a:off x="5643570" y="4286256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rint-salon.ru/gal/data/media/59/1115471_3876257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05" t="8734" r="17105" b="3576"/>
          <a:stretch>
            <a:fillRect/>
          </a:stretch>
        </p:blipFill>
        <p:spPr bwMode="auto">
          <a:xfrm>
            <a:off x="6929454" y="3429000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rint-salon.ru/gal/data/media/59/1115471_3876257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05" t="8734" r="17105" b="3576"/>
          <a:stretch>
            <a:fillRect/>
          </a:stretch>
        </p:blipFill>
        <p:spPr bwMode="auto">
          <a:xfrm>
            <a:off x="3714744" y="3500438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rint-salon.ru/gal/data/media/59/1115471_38762570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105" t="8734" r="17105" b="3576"/>
          <a:stretch>
            <a:fillRect/>
          </a:stretch>
        </p:blipFill>
        <p:spPr bwMode="auto">
          <a:xfrm>
            <a:off x="1857356" y="4000504"/>
            <a:ext cx="15716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4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04" y="4929198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929198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5072050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500438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86124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3.bp.blogspot.com/--KDogYFwKdI/VlGq-2WU7tI/AAAAAAAAUZ4/tDWboK_Chgk/s1600/110674283_1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57166"/>
            <a:ext cx="5940425" cy="4529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143240" y="4929198"/>
            <a:ext cx="3143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 копытами касаясь,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Ходит по лесу красавец,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Ходит смело и легко,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Рога раскинув широко. 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28604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ngimg.com/upload/small/deer_PNG1017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357430"/>
            <a:ext cx="2470147" cy="266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ngimg.com/upload/small/deer_PNG1017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857628"/>
            <a:ext cx="2470147" cy="266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pngimg.com/upload/small/deer_PNG1017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714620"/>
            <a:ext cx="2470147" cy="266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pngimg.com/upload/small/deer_PNG1017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29066"/>
            <a:ext cx="2470147" cy="266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pngimg.com/upload/small/deer_PNG1017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929066"/>
            <a:ext cx="2470147" cy="266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ohotniki.ru/upload/article_images/d1/49/23/495_5499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667251"/>
            <a:ext cx="219075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ohotniki.ru/upload/article_images/d1/49/23/495_5499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667251"/>
            <a:ext cx="219075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ohotniki.ru/upload/article_images/d1/49/23/495_5499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500438"/>
            <a:ext cx="219075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ohotniki.ru/upload/article_images/d1/49/23/495_5499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3429000"/>
            <a:ext cx="219075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ohotniki.ru/upload/article_images/d1/49/23/495_5499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500570"/>
            <a:ext cx="219075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3.proshkolu.ru/content/media/pic/std/3000000/2619000/2618139-a0418c40c98589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46" cy="6858000"/>
          </a:xfrm>
          <a:prstGeom prst="rect">
            <a:avLst/>
          </a:prstGeom>
          <a:noFill/>
        </p:spPr>
      </p:pic>
      <p:pic>
        <p:nvPicPr>
          <p:cNvPr id="4" name="Рисунок 3" descr="https://img-fotki.yandex.ru/get/9743/72397637.2f0/0_ab28e_393c674a_ori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71480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xn----8sbiecm6bhdx8i.xn--p1ai/sites/default/files/images/detym/Kto_gde_jivet_3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44" r="51319" b="51220"/>
          <a:stretch>
            <a:fillRect/>
          </a:stretch>
        </p:blipFill>
        <p:spPr bwMode="auto">
          <a:xfrm>
            <a:off x="0" y="4714860"/>
            <a:ext cx="25718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xn----8sbiecm6bhdx8i.xn--p1ai/sites/default/files/images/detym/Kto_gde_jivet_3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9" b="51220"/>
          <a:stretch>
            <a:fillRect/>
          </a:stretch>
        </p:blipFill>
        <p:spPr bwMode="auto">
          <a:xfrm>
            <a:off x="1428728" y="2928934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xn----8sbiecm6bhdx8i.xn--p1ai/sites/default/files/images/detym/Kto_gde_jivet_3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9" b="51220"/>
          <a:stretch>
            <a:fillRect/>
          </a:stretch>
        </p:blipFill>
        <p:spPr bwMode="auto">
          <a:xfrm>
            <a:off x="3214678" y="4714860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xn----8sbiecm6bhdx8i.xn--p1ai/sites/default/files/images/detym/Kto_gde_jivet_3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9" b="51220"/>
          <a:stretch>
            <a:fillRect/>
          </a:stretch>
        </p:blipFill>
        <p:spPr bwMode="auto">
          <a:xfrm>
            <a:off x="4500562" y="2928934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xn----8sbiecm6bhdx8i.xn--p1ai/sites/default/files/images/detym/Kto_gde_jivet_3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319" b="51220"/>
          <a:stretch>
            <a:fillRect/>
          </a:stretch>
        </p:blipFill>
        <p:spPr bwMode="auto">
          <a:xfrm>
            <a:off x="6357918" y="4572008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recaphealth.co.uk/wp-content/beautiful-scenery-pictures-for-drawing-582.jpg"/>
          <p:cNvPicPr>
            <a:picLocks noChangeAspect="1" noChangeArrowheads="1"/>
          </p:cNvPicPr>
          <p:nvPr/>
        </p:nvPicPr>
        <p:blipFill>
          <a:blip r:embed="rId2"/>
          <a:srcRect b="5505"/>
          <a:stretch>
            <a:fillRect/>
          </a:stretch>
        </p:blipFill>
        <p:spPr bwMode="auto">
          <a:xfrm>
            <a:off x="0" y="0"/>
            <a:ext cx="9244968" cy="703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4929198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спрятался от охотника</a:t>
            </a:r>
            <a:endParaRPr lang="ru-RU" sz="5400" dirty="0"/>
          </a:p>
        </p:txBody>
      </p:sp>
      <p:pic>
        <p:nvPicPr>
          <p:cNvPr id="47108" name="Picture 4" descr="http://xvatit.com/upload/medialibrary/3a4/3a41dcfa44b099c15865d589005f33d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428736"/>
            <a:ext cx="2295145" cy="36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4" name="Рисунок 3" descr="http://3.bp.blogspot.com/--KDogYFwKdI/VlGq-2WU7tI/AAAAAAAAUZ4/tDWboK_Chgk/s1600/110674283_1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614366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85728"/>
            <a:ext cx="4143404" cy="6286544"/>
          </a:xfrm>
          <a:prstGeom prst="rect">
            <a:avLst/>
          </a:prstGeom>
          <a:noFill/>
        </p:spPr>
      </p:pic>
      <p:pic>
        <p:nvPicPr>
          <p:cNvPr id="6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3" name="Рисунок 2" descr="http://cdn.innovativelanguage.com/wordlists/media/thumb/9723_fit512.jpg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357298"/>
            <a:ext cx="5786478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14290"/>
            <a:ext cx="4000528" cy="6500858"/>
          </a:xfrm>
          <a:prstGeom prst="rect">
            <a:avLst/>
          </a:prstGeom>
          <a:noFill/>
        </p:spPr>
      </p:pic>
      <p:pic>
        <p:nvPicPr>
          <p:cNvPr id="6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6" name="Рисунок 5" descr="http://www.playcast.ru/uploads/2015/09/25/1520062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71678"/>
            <a:ext cx="635798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34430"/>
            <a:ext cx="3857652" cy="6623570"/>
          </a:xfrm>
          <a:prstGeom prst="rect">
            <a:avLst/>
          </a:prstGeom>
          <a:noFill/>
        </p:spPr>
      </p:pic>
      <p:pic>
        <p:nvPicPr>
          <p:cNvPr id="8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4" name="Рисунок 3" descr="http://cdn.innovativelanguage.com/wordlists/media/thumb/17353_fit512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857224" y="2928934"/>
            <a:ext cx="52864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34430"/>
            <a:ext cx="4071966" cy="6623570"/>
          </a:xfrm>
          <a:prstGeom prst="rect">
            <a:avLst/>
          </a:prstGeom>
          <a:noFill/>
        </p:spPr>
      </p:pic>
      <p:pic>
        <p:nvPicPr>
          <p:cNvPr id="7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4" name="Рисунок 3" descr="http://www.coollady.ru/pic/0002/001/08_1.jpg"/>
          <p:cNvPicPr/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857232"/>
            <a:ext cx="5643602" cy="390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34430"/>
            <a:ext cx="3429024" cy="6623570"/>
          </a:xfrm>
          <a:prstGeom prst="rect">
            <a:avLst/>
          </a:prstGeom>
          <a:noFill/>
        </p:spPr>
      </p:pic>
      <p:pic>
        <p:nvPicPr>
          <p:cNvPr id="6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8196" name="Picture 4" descr="http://www.visualphotos.com/photo/2x6286158/lynx-2-year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12692" t="8523" r="20538" b="10511"/>
          <a:stretch>
            <a:fillRect/>
          </a:stretch>
        </p:blipFill>
        <p:spPr bwMode="auto">
          <a:xfrm>
            <a:off x="1428728" y="1500174"/>
            <a:ext cx="6000792" cy="5357826"/>
          </a:xfrm>
          <a:prstGeom prst="rect">
            <a:avLst/>
          </a:prstGeom>
          <a:noFill/>
        </p:spPr>
      </p:pic>
      <p:pic>
        <p:nvPicPr>
          <p:cNvPr id="6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0"/>
            <a:ext cx="3857652" cy="6623570"/>
          </a:xfrm>
          <a:prstGeom prst="rect">
            <a:avLst/>
          </a:prstGeom>
          <a:noFill/>
        </p:spPr>
      </p:pic>
      <p:pic>
        <p:nvPicPr>
          <p:cNvPr id="11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dn.innovativelanguage.com/wordlists/media/thumb/17353_fit512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2143108" y="1142984"/>
            <a:ext cx="464347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14678" y="4786322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Летом ходит без дороги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Возле сосен и берёз,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зимой он спит в берлоге,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мороза прячет нос.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2" name="Рисунок 1" descr="http://data3.i.gallery.ru/albums/gallery/112568-f1325-24644408-m750x740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357430"/>
            <a:ext cx="5940425" cy="372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34430"/>
            <a:ext cx="3786214" cy="6623570"/>
          </a:xfrm>
          <a:prstGeom prst="rect">
            <a:avLst/>
          </a:prstGeom>
          <a:noFill/>
        </p:spPr>
      </p:pic>
      <p:pic>
        <p:nvPicPr>
          <p:cNvPr id="5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pngimg.com/upload/small/deer_PNG10174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6440491" cy="6197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981575"/>
            <a:ext cx="6191250" cy="1876425"/>
          </a:xfrm>
          <a:prstGeom prst="rect">
            <a:avLst/>
          </a:prstGeom>
          <a:noFill/>
        </p:spPr>
      </p:pic>
      <p:pic>
        <p:nvPicPr>
          <p:cNvPr id="1026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14290"/>
            <a:ext cx="4429124" cy="5980628"/>
          </a:xfrm>
          <a:prstGeom prst="rect">
            <a:avLst/>
          </a:prstGeom>
          <a:noFill/>
        </p:spPr>
      </p:pic>
      <p:pic>
        <p:nvPicPr>
          <p:cNvPr id="1032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4981575"/>
            <a:ext cx="619125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2" name="Рисунок 1" descr="https://s.pfst.net/2010.01/442501984542a3a4a85eda78791ef16b1b67d6db6_b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0" r="5000"/>
          <a:stretch>
            <a:fillRect/>
          </a:stretch>
        </p:blipFill>
        <p:spPr bwMode="auto">
          <a:xfrm>
            <a:off x="1428728" y="2214554"/>
            <a:ext cx="500064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14290"/>
            <a:ext cx="3571900" cy="6643710"/>
          </a:xfrm>
          <a:prstGeom prst="rect">
            <a:avLst/>
          </a:prstGeom>
          <a:noFill/>
        </p:spPr>
      </p:pic>
      <p:pic>
        <p:nvPicPr>
          <p:cNvPr id="5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5343" r="8397"/>
          <a:stretch>
            <a:fillRect/>
          </a:stretch>
        </p:blipFill>
        <p:spPr bwMode="auto">
          <a:xfrm>
            <a:off x="0" y="4981575"/>
            <a:ext cx="914400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allyslide.com/thumbs/d3f78a2b3ad4a4f68d9f61b954008ea4/img7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13" t="3578" r="19941" b="33925"/>
          <a:stretch>
            <a:fillRect/>
          </a:stretch>
        </p:blipFill>
        <p:spPr bwMode="auto">
          <a:xfrm>
            <a:off x="1000100" y="2500306"/>
            <a:ext cx="600079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1026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42852"/>
            <a:ext cx="3643306" cy="6052066"/>
          </a:xfrm>
          <a:prstGeom prst="rect">
            <a:avLst/>
          </a:prstGeom>
          <a:noFill/>
        </p:spPr>
      </p:pic>
      <p:pic>
        <p:nvPicPr>
          <p:cNvPr id="1032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85784" y="4981575"/>
            <a:ext cx="6191250" cy="1876425"/>
          </a:xfrm>
          <a:prstGeom prst="rect">
            <a:avLst/>
          </a:prstGeom>
          <a:noFill/>
        </p:spPr>
      </p:pic>
      <p:pic>
        <p:nvPicPr>
          <p:cNvPr id="7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981575"/>
            <a:ext cx="6191250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es.cloudinary.com/dk-find-out/image/upload/q_80,w_1440/A-dreamstime_xxl_26424364_wxvxd1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740955"/>
            <a:ext cx="5940425" cy="411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8750" b="6251"/>
          <a:stretch>
            <a:fillRect/>
          </a:stretch>
        </p:blipFill>
        <p:spPr bwMode="auto">
          <a:xfrm>
            <a:off x="0" y="0"/>
            <a:ext cx="9144000" cy="1428736"/>
          </a:xfrm>
          <a:prstGeom prst="rect">
            <a:avLst/>
          </a:prstGeom>
          <a:noFill/>
        </p:spPr>
      </p:pic>
      <p:pic>
        <p:nvPicPr>
          <p:cNvPr id="3" name="Picture 2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42852"/>
            <a:ext cx="3643306" cy="6052066"/>
          </a:xfrm>
          <a:prstGeom prst="rect">
            <a:avLst/>
          </a:prstGeom>
          <a:noFill/>
        </p:spPr>
      </p:pic>
      <p:pic>
        <p:nvPicPr>
          <p:cNvPr id="5" name="Picture 8" descr="http://s4.pic4you.ru/y2014/05-02/12216/4365960.png"/>
          <p:cNvPicPr>
            <a:picLocks noChangeAspect="1" noChangeArrowheads="1"/>
          </p:cNvPicPr>
          <p:nvPr/>
        </p:nvPicPr>
        <p:blipFill>
          <a:blip r:embed="rId5"/>
          <a:srcRect l="7576" r="6818"/>
          <a:stretch>
            <a:fillRect/>
          </a:stretch>
        </p:blipFill>
        <p:spPr bwMode="auto">
          <a:xfrm>
            <a:off x="0" y="5429264"/>
            <a:ext cx="9144000" cy="1428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500042"/>
            <a:ext cx="615700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Назови детенышей</a:t>
            </a:r>
          </a:p>
          <a:p>
            <a:endParaRPr lang="ru-RU" sz="5400" dirty="0"/>
          </a:p>
        </p:txBody>
      </p:sp>
      <p:pic>
        <p:nvPicPr>
          <p:cNvPr id="4" name="Picture 2" descr="http://cdn1.imgbb.ru/user/53/538972/87888e9a07d8d053c2bfc878ce00bd09.jpg"/>
          <p:cNvPicPr>
            <a:picLocks noChangeAspect="1" noChangeArrowheads="1"/>
          </p:cNvPicPr>
          <p:nvPr/>
        </p:nvPicPr>
        <p:blipFill>
          <a:blip r:embed="rId2"/>
          <a:srcRect l="1748" t="2650" r="2092" b="4421"/>
          <a:stretch>
            <a:fillRect/>
          </a:stretch>
        </p:blipFill>
        <p:spPr bwMode="auto">
          <a:xfrm>
            <a:off x="0" y="1714488"/>
            <a:ext cx="9144000" cy="4606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3.bp.blogspot.com/--KDogYFwKdI/VlGq-2WU7tI/AAAAAAAAUZ4/tDWboK_Chgk/s1600/110674283_1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60" y="2071678"/>
            <a:ext cx="571504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unpictures.ru/images/331229_los-samka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3" t="36083" r="29000" b="22666"/>
          <a:stretch>
            <a:fillRect/>
          </a:stretch>
        </p:blipFill>
        <p:spPr bwMode="auto">
          <a:xfrm>
            <a:off x="5500694" y="4143380"/>
            <a:ext cx="27241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npictures.ru/images/331229_los-samka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3" t="36083" r="29000" b="22666"/>
          <a:stretch>
            <a:fillRect/>
          </a:stretch>
        </p:blipFill>
        <p:spPr bwMode="auto">
          <a:xfrm>
            <a:off x="142844" y="3357562"/>
            <a:ext cx="27241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17" name="Рисунок 16" descr="http://unpictures.ru/images/331229_los-samka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3" t="36083" r="29000" b="22666"/>
          <a:stretch>
            <a:fillRect/>
          </a:stretch>
        </p:blipFill>
        <p:spPr bwMode="auto">
          <a:xfrm>
            <a:off x="1928794" y="3929066"/>
            <a:ext cx="27241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unpictures.ru/images/331229_los-samka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3" t="37333" r="29000" b="23916"/>
          <a:stretch>
            <a:fillRect/>
          </a:stretch>
        </p:blipFill>
        <p:spPr bwMode="auto">
          <a:xfrm>
            <a:off x="2928926" y="4429132"/>
            <a:ext cx="27241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unpictures.ru/images/331229_los-samka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3" t="37333" r="29000" b="31416"/>
          <a:stretch>
            <a:fillRect/>
          </a:stretch>
        </p:blipFill>
        <p:spPr bwMode="auto">
          <a:xfrm>
            <a:off x="0" y="4643446"/>
            <a:ext cx="27241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https://static.mijnwebwinkel.nl/winkel/poppaa/full30307190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48" r="19669"/>
          <a:stretch>
            <a:fillRect/>
          </a:stretch>
        </p:blipFill>
        <p:spPr bwMode="auto">
          <a:xfrm>
            <a:off x="1142976" y="2786058"/>
            <a:ext cx="1285884" cy="24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10" name="Рисунок 9" descr="https://static.mijnwebwinkel.nl/winkel/poppaa/full30307190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48" r="19669"/>
          <a:stretch>
            <a:fillRect/>
          </a:stretch>
        </p:blipFill>
        <p:spPr bwMode="auto">
          <a:xfrm>
            <a:off x="285720" y="3857628"/>
            <a:ext cx="1285884" cy="24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static.mijnwebwinkel.nl/winkel/poppaa/full30307190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48" r="19669"/>
          <a:stretch>
            <a:fillRect/>
          </a:stretch>
        </p:blipFill>
        <p:spPr bwMode="auto">
          <a:xfrm>
            <a:off x="2285984" y="3357562"/>
            <a:ext cx="1285884" cy="24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static.mijnwebwinkel.nl/winkel/poppaa/full30307190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48" r="19669"/>
          <a:stretch>
            <a:fillRect/>
          </a:stretch>
        </p:blipFill>
        <p:spPr bwMode="auto">
          <a:xfrm>
            <a:off x="3214678" y="3857628"/>
            <a:ext cx="1285884" cy="24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static.mijnwebwinkel.nl/winkel/poppaa/full30307190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048" r="19669"/>
          <a:stretch>
            <a:fillRect/>
          </a:stretch>
        </p:blipFill>
        <p:spPr bwMode="auto">
          <a:xfrm>
            <a:off x="4357686" y="4214818"/>
            <a:ext cx="1285884" cy="246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pngimg.com/upload/small/deer_PNG10179.png"/>
          <p:cNvPicPr/>
          <p:nvPr/>
        </p:nvPicPr>
        <p:blipFill>
          <a:blip r:embed="rId4"/>
          <a:srcRect l="18039" r="20630" b="5194"/>
          <a:stretch>
            <a:fillRect/>
          </a:stretch>
        </p:blipFill>
        <p:spPr bwMode="auto">
          <a:xfrm>
            <a:off x="4571968" y="1357298"/>
            <a:ext cx="457203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t4.ftcdn.net/jpg/01/18/29/31/240_F_118293157_GcIxYmLs67F63d1miUaipZHfmVLC0nc6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83" t="15625" r="16666"/>
          <a:stretch>
            <a:fillRect/>
          </a:stretch>
        </p:blipFill>
        <p:spPr bwMode="auto">
          <a:xfrm>
            <a:off x="0" y="3000372"/>
            <a:ext cx="2357454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8" name="Рисунок 7" descr="https://t4.ftcdn.net/jpg/01/18/29/31/240_F_118293157_GcIxYmLs67F63d1miUaipZHfmVLC0nc6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83" t="15625" r="16666"/>
          <a:stretch>
            <a:fillRect/>
          </a:stretch>
        </p:blipFill>
        <p:spPr bwMode="auto">
          <a:xfrm>
            <a:off x="428596" y="4286256"/>
            <a:ext cx="2357454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" name="Рисунок 4" descr="https://t4.ftcdn.net/jpg/01/18/29/31/240_F_118293157_GcIxYmLs67F63d1miUaipZHfmVLC0nc6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83" t="15625" r="16666"/>
          <a:stretch>
            <a:fillRect/>
          </a:stretch>
        </p:blipFill>
        <p:spPr bwMode="auto">
          <a:xfrm>
            <a:off x="6786546" y="3071810"/>
            <a:ext cx="2357454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4" name="Рисунок 3" descr="https://t4.ftcdn.net/jpg/01/18/29/31/240_F_118293157_GcIxYmLs67F63d1miUaipZHfmVLC0nc6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83" t="15625" r="16666"/>
          <a:stretch>
            <a:fillRect/>
          </a:stretch>
        </p:blipFill>
        <p:spPr bwMode="auto">
          <a:xfrm>
            <a:off x="6500826" y="4429132"/>
            <a:ext cx="2357454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heliograph.ru/images/337927_rys-png.jpg"/>
          <p:cNvPicPr/>
          <p:nvPr/>
        </p:nvPicPr>
        <p:blipFill>
          <a:blip r:embed="rId4"/>
          <a:srcRect l="11218" t="4808" r="11858" b="2243"/>
          <a:stretch>
            <a:fillRect/>
          </a:stretch>
        </p:blipFill>
        <p:spPr bwMode="auto">
          <a:xfrm>
            <a:off x="3357554" y="1714488"/>
            <a:ext cx="34290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t4.ftcdn.net/jpg/01/18/29/31/240_F_118293157_GcIxYmLs67F63d1miUaipZHfmVLC0nc6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83" t="15625" r="16666"/>
          <a:stretch>
            <a:fillRect/>
          </a:stretch>
        </p:blipFill>
        <p:spPr bwMode="auto">
          <a:xfrm>
            <a:off x="2857488" y="4357694"/>
            <a:ext cx="2357454" cy="19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dn.innovativelanguage.com/wordlists/media/thumb/17353_fit512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4143372" y="3500438"/>
            <a:ext cx="464347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4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  <p:pic>
        <p:nvPicPr>
          <p:cNvPr id="6" name="Рисунок 5" descr="http://th23.st.depositphotos.com/1042659/6653/i/170/depositphotos_66532153-Little-brown-bea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857496"/>
            <a:ext cx="1600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th23.st.depositphotos.com/1042659/6653/i/170/depositphotos_66532153-Little-brown-bea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3714752"/>
            <a:ext cx="1600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th23.st.depositphotos.com/1042659/6653/i/170/depositphotos_66532153-Little-brown-bea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643182"/>
            <a:ext cx="1600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Рисунок 8" descr="http://th23.st.depositphotos.com/1042659/6653/i/170/depositphotos_66532153-Little-brown-bea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429132"/>
            <a:ext cx="1600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0" name="Рисунок 9" descr="http://th23.st.depositphotos.com/1042659/6653/i/170/depositphotos_66532153-Little-brown-bear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714752"/>
            <a:ext cx="1600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dn.innovativelanguage.com/wordlists/media/thumb/9723_fit512.jpg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164305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86116" y="571480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и ночь по лесу рыщет,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и ночь добычу ищет.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Ходит-бродит он молчком,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 серые — торчком.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4" name="Рисунок 3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786190"/>
            <a:ext cx="3214742" cy="203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2003-07.photosight.ru/11/249824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" t="8438" r="5000" b="10327"/>
          <a:stretch>
            <a:fillRect/>
          </a:stretch>
        </p:blipFill>
        <p:spPr bwMode="auto">
          <a:xfrm>
            <a:off x="4143372" y="5000636"/>
            <a:ext cx="121444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g-2003-07.photosight.ru/11/249824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" t="8438" r="5000" b="10327"/>
          <a:stretch>
            <a:fillRect/>
          </a:stretch>
        </p:blipFill>
        <p:spPr bwMode="auto">
          <a:xfrm>
            <a:off x="2357422" y="5214950"/>
            <a:ext cx="121444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g-2003-07.photosight.ru/11/249824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" t="8438" r="5000" b="10327"/>
          <a:stretch>
            <a:fillRect/>
          </a:stretch>
        </p:blipFill>
        <p:spPr bwMode="auto">
          <a:xfrm>
            <a:off x="3286116" y="4429132"/>
            <a:ext cx="121444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-2003-07.photosight.ru/11/249824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" t="8438" r="5000" b="10327"/>
          <a:stretch>
            <a:fillRect/>
          </a:stretch>
        </p:blipFill>
        <p:spPr bwMode="auto">
          <a:xfrm>
            <a:off x="1714480" y="4357694"/>
            <a:ext cx="121444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img-2003-07.photosight.ru/11/249824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" t="8438" r="5000" b="10327"/>
          <a:stretch>
            <a:fillRect/>
          </a:stretch>
        </p:blipFill>
        <p:spPr bwMode="auto">
          <a:xfrm>
            <a:off x="642910" y="5072074"/>
            <a:ext cx="121444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4" name="Рисунок 3" descr="http://cdn.innovativelanguage.com/wordlists/media/thumb/9723_fit512.jpg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7324" b="6250"/>
          <a:stretch>
            <a:fillRect/>
          </a:stretch>
        </p:blipFill>
        <p:spPr bwMode="auto">
          <a:xfrm>
            <a:off x="2357422" y="1643050"/>
            <a:ext cx="487680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https://www.cani.it/img/48fbefd58a86ac4dfba103ac4edee1c5/1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" t="6198" r="14199" b="2892"/>
          <a:stretch>
            <a:fillRect/>
          </a:stretch>
        </p:blipFill>
        <p:spPr bwMode="auto">
          <a:xfrm>
            <a:off x="3500430" y="4500570"/>
            <a:ext cx="1941815" cy="1857388"/>
          </a:xfrm>
          <a:prstGeom prst="rect">
            <a:avLst/>
          </a:prstGeom>
          <a:noFill/>
        </p:spPr>
      </p:pic>
      <p:pic>
        <p:nvPicPr>
          <p:cNvPr id="6" name="Picture 2" descr="https://www.cani.it/img/48fbefd58a86ac4dfba103ac4edee1c5/1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" t="6198" r="14199" b="2892"/>
          <a:stretch>
            <a:fillRect/>
          </a:stretch>
        </p:blipFill>
        <p:spPr bwMode="auto">
          <a:xfrm>
            <a:off x="5500694" y="4357694"/>
            <a:ext cx="1941815" cy="1857388"/>
          </a:xfrm>
          <a:prstGeom prst="rect">
            <a:avLst/>
          </a:prstGeom>
          <a:noFill/>
        </p:spPr>
      </p:pic>
      <p:pic>
        <p:nvPicPr>
          <p:cNvPr id="7" name="Picture 2" descr="https://www.cani.it/img/48fbefd58a86ac4dfba103ac4edee1c5/1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" t="6198" r="14199" b="2892"/>
          <a:stretch>
            <a:fillRect/>
          </a:stretch>
        </p:blipFill>
        <p:spPr bwMode="auto">
          <a:xfrm>
            <a:off x="7202185" y="4500570"/>
            <a:ext cx="1941815" cy="1857388"/>
          </a:xfrm>
          <a:prstGeom prst="rect">
            <a:avLst/>
          </a:prstGeom>
          <a:noFill/>
        </p:spPr>
      </p:pic>
      <p:pic>
        <p:nvPicPr>
          <p:cNvPr id="8" name="Picture 2" descr="https://www.cani.it/img/48fbefd58a86ac4dfba103ac4edee1c5/1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" t="6198" r="14199" b="2892"/>
          <a:stretch>
            <a:fillRect/>
          </a:stretch>
        </p:blipFill>
        <p:spPr bwMode="auto">
          <a:xfrm>
            <a:off x="0" y="4286256"/>
            <a:ext cx="1941815" cy="1857388"/>
          </a:xfrm>
          <a:prstGeom prst="rect">
            <a:avLst/>
          </a:prstGeom>
          <a:noFill/>
        </p:spPr>
      </p:pic>
      <p:pic>
        <p:nvPicPr>
          <p:cNvPr id="9" name="Picture 2" descr="https://www.cani.it/img/48fbefd58a86ac4dfba103ac4edee1c5/10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3" t="6198" r="14199" b="2892"/>
          <a:stretch>
            <a:fillRect/>
          </a:stretch>
        </p:blipFill>
        <p:spPr bwMode="auto">
          <a:xfrm>
            <a:off x="1714480" y="4643446"/>
            <a:ext cx="1941815" cy="1857388"/>
          </a:xfrm>
          <a:prstGeom prst="rect">
            <a:avLst/>
          </a:prstGeom>
          <a:noFill/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4" name="Рисунок 3" descr="https://www.workitdaily.com/wp-content/uploads/2012/01/resume-job-hopper-avoid.jpg"/>
          <p:cNvPicPr/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100" r="39177" b="6729"/>
          <a:stretch>
            <a:fillRect/>
          </a:stretch>
        </p:blipFill>
        <p:spPr bwMode="auto">
          <a:xfrm>
            <a:off x="0" y="4071942"/>
            <a:ext cx="1500166" cy="1981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workitdaily.com/wp-content/uploads/2012/01/resume-job-hopper-avoid.jpg"/>
          <p:cNvPicPr/>
          <p:nvPr/>
        </p:nvPicPr>
        <p:blipFill>
          <a:blip r:embed="rId4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100" r="39177" b="6729"/>
          <a:stretch>
            <a:fillRect/>
          </a:stretch>
        </p:blipFill>
        <p:spPr bwMode="auto">
          <a:xfrm>
            <a:off x="1142976" y="4500570"/>
            <a:ext cx="1357322" cy="190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workitdaily.com/wp-content/uploads/2012/01/resume-job-hopper-avoid.jpg"/>
          <p:cNvPicPr/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100" r="39177" b="6729"/>
          <a:stretch>
            <a:fillRect/>
          </a:stretch>
        </p:blipFill>
        <p:spPr bwMode="auto">
          <a:xfrm>
            <a:off x="2714612" y="4429132"/>
            <a:ext cx="1357322" cy="176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rint-salon.ru/gal/data/media/59/1115471_38762570.jpg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37" t="9766" r="18421" b="3576"/>
          <a:stretch>
            <a:fillRect/>
          </a:stretch>
        </p:blipFill>
        <p:spPr bwMode="auto">
          <a:xfrm>
            <a:off x="6500826" y="1928802"/>
            <a:ext cx="250033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workitdaily.com/wp-content/uploads/2012/01/resume-job-hopper-avoid.jpg"/>
          <p:cNvPicPr/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100" r="39177" b="6729"/>
          <a:stretch>
            <a:fillRect/>
          </a:stretch>
        </p:blipFill>
        <p:spPr bwMode="auto">
          <a:xfrm>
            <a:off x="4000496" y="4429132"/>
            <a:ext cx="1357322" cy="176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www.workitdaily.com/wp-content/uploads/2012/01/resume-job-hopper-avoid.jpg"/>
          <p:cNvPicPr/>
          <p:nvPr/>
        </p:nvPicPr>
        <p:blipFill>
          <a:blip r:embed="rId5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3100" r="39177" b="6729"/>
          <a:stretch>
            <a:fillRect/>
          </a:stretch>
        </p:blipFill>
        <p:spPr bwMode="auto">
          <a:xfrm>
            <a:off x="5357818" y="4500570"/>
            <a:ext cx="1357322" cy="176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7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4" name="Рисунок 3" descr="http://www.playcast.ru/uploads/2015/09/25/1520062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000372"/>
            <a:ext cx="600079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https://t3.ftcdn.net/jpg/00/14/35/30/160_F_14353050_EFlgDjUMsGIIqRakWi2mQiVVZiaq2qe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3" t="9934" r="6249"/>
          <a:stretch>
            <a:fillRect/>
          </a:stretch>
        </p:blipFill>
        <p:spPr bwMode="auto">
          <a:xfrm>
            <a:off x="7643834" y="4357694"/>
            <a:ext cx="1214446" cy="1295399"/>
          </a:xfrm>
          <a:prstGeom prst="rect">
            <a:avLst/>
          </a:prstGeom>
          <a:noFill/>
        </p:spPr>
      </p:pic>
      <p:pic>
        <p:nvPicPr>
          <p:cNvPr id="6" name="Picture 2" descr="https://t3.ftcdn.net/jpg/00/14/35/30/160_F_14353050_EFlgDjUMsGIIqRakWi2mQiVVZiaq2qe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3" t="9934" r="6249"/>
          <a:stretch>
            <a:fillRect/>
          </a:stretch>
        </p:blipFill>
        <p:spPr bwMode="auto">
          <a:xfrm>
            <a:off x="6643702" y="3929066"/>
            <a:ext cx="1214446" cy="1295399"/>
          </a:xfrm>
          <a:prstGeom prst="rect">
            <a:avLst/>
          </a:prstGeom>
          <a:noFill/>
        </p:spPr>
      </p:pic>
      <p:pic>
        <p:nvPicPr>
          <p:cNvPr id="7" name="Picture 2" descr="https://t3.ftcdn.net/jpg/00/14/35/30/160_F_14353050_EFlgDjUMsGIIqRakWi2mQiVVZiaq2qe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3" t="9934" r="6249"/>
          <a:stretch>
            <a:fillRect/>
          </a:stretch>
        </p:blipFill>
        <p:spPr bwMode="auto">
          <a:xfrm>
            <a:off x="7572396" y="2786058"/>
            <a:ext cx="1214446" cy="1295399"/>
          </a:xfrm>
          <a:prstGeom prst="rect">
            <a:avLst/>
          </a:prstGeom>
          <a:noFill/>
        </p:spPr>
      </p:pic>
      <p:pic>
        <p:nvPicPr>
          <p:cNvPr id="8" name="Picture 2" descr="https://t3.ftcdn.net/jpg/00/14/35/30/160_F_14353050_EFlgDjUMsGIIqRakWi2mQiVVZiaq2qe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3" t="9934" r="6249"/>
          <a:stretch>
            <a:fillRect/>
          </a:stretch>
        </p:blipFill>
        <p:spPr bwMode="auto">
          <a:xfrm>
            <a:off x="1071538" y="4786322"/>
            <a:ext cx="1214446" cy="1295399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Picture 2" descr="https://t3.ftcdn.net/jpg/00/14/35/30/160_F_14353050_EFlgDjUMsGIIqRakWi2mQiVVZiaq2qe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3" t="9934" r="6249"/>
          <a:stretch>
            <a:fillRect/>
          </a:stretch>
        </p:blipFill>
        <p:spPr bwMode="auto">
          <a:xfrm>
            <a:off x="285720" y="4143380"/>
            <a:ext cx="1214446" cy="1295399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4" name="Picture 22" descr="http://www.hhdcforms.com/images/interface/WTreeBg-F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EF1"/>
              </a:clrFrom>
              <a:clrTo>
                <a:srgbClr val="FCFEF1">
                  <a:alpha val="0"/>
                </a:srgbClr>
              </a:clrTo>
            </a:clrChange>
          </a:blip>
          <a:srcRect t="11251" b="6251"/>
          <a:stretch>
            <a:fillRect/>
          </a:stretch>
        </p:blipFill>
        <p:spPr bwMode="auto">
          <a:xfrm>
            <a:off x="0" y="0"/>
            <a:ext cx="9144000" cy="1571588"/>
          </a:xfrm>
          <a:prstGeom prst="rect">
            <a:avLst/>
          </a:prstGeom>
          <a:noFill/>
        </p:spPr>
      </p:pic>
      <p:pic>
        <p:nvPicPr>
          <p:cNvPr id="5" name="Рисунок 4" descr="http://res.cloudinary.com/dk-find-out/image/upload/q_80,w_1440/A-dreamstime_xxl_26424364_wxvxd1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2740955"/>
            <a:ext cx="5940425" cy="4117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 descr="http://static9.depositphotos.com/1594920/1086/i/170/depositphotos_10866389-stock-photo-young-wild-boar-7-week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571744"/>
            <a:ext cx="1609725" cy="1066801"/>
          </a:xfrm>
          <a:prstGeom prst="rect">
            <a:avLst/>
          </a:prstGeom>
          <a:noFill/>
        </p:spPr>
      </p:pic>
      <p:pic>
        <p:nvPicPr>
          <p:cNvPr id="8" name="Picture 2" descr="http://static9.depositphotos.com/1594920/1086/i/170/depositphotos_10866389-stock-photo-young-wild-boar-7-week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357562"/>
            <a:ext cx="1609725" cy="1066801"/>
          </a:xfrm>
          <a:prstGeom prst="rect">
            <a:avLst/>
          </a:prstGeom>
          <a:noFill/>
        </p:spPr>
      </p:pic>
      <p:pic>
        <p:nvPicPr>
          <p:cNvPr id="9" name="Picture 2" descr="http://static9.depositphotos.com/1594920/1086/i/170/depositphotos_10866389-stock-photo-young-wild-boar-7-week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285992"/>
            <a:ext cx="1609725" cy="1066801"/>
          </a:xfrm>
          <a:prstGeom prst="rect">
            <a:avLst/>
          </a:prstGeom>
          <a:noFill/>
        </p:spPr>
      </p:pic>
      <p:pic>
        <p:nvPicPr>
          <p:cNvPr id="10" name="Picture 2" descr="http://static9.depositphotos.com/1594920/1086/i/170/depositphotos_10866389-stock-photo-young-wild-boar-7-week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609725" cy="1066801"/>
          </a:xfrm>
          <a:prstGeom prst="rect">
            <a:avLst/>
          </a:prstGeom>
          <a:noFill/>
        </p:spPr>
      </p:pic>
      <p:pic>
        <p:nvPicPr>
          <p:cNvPr id="11" name="Picture 2" descr="http://static9.depositphotos.com/1594920/1086/i/170/depositphotos_10866389-stock-photo-young-wild-boar-7-week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4857760"/>
            <a:ext cx="1609725" cy="1066801"/>
          </a:xfrm>
          <a:prstGeom prst="rect">
            <a:avLst/>
          </a:prstGeom>
          <a:noFill/>
        </p:spPr>
      </p:pic>
      <p:pic>
        <p:nvPicPr>
          <p:cNvPr id="54276" name="Picture 4" descr="http://pngimg.com/upload/grass_PNG401.png"/>
          <p:cNvPicPr>
            <a:picLocks noChangeAspect="1" noChangeArrowheads="1"/>
          </p:cNvPicPr>
          <p:nvPr/>
        </p:nvPicPr>
        <p:blipFill>
          <a:blip r:embed="rId5"/>
          <a:srcRect t="11991" b="10641"/>
          <a:stretch>
            <a:fillRect/>
          </a:stretch>
        </p:blipFill>
        <p:spPr bwMode="auto">
          <a:xfrm>
            <a:off x="0" y="5299915"/>
            <a:ext cx="9144000" cy="1558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foneyes.ru/img/picture/Apr/07/d8751d808dc189880cc20e4d4c991813/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858180" cy="5589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42852"/>
            <a:ext cx="71574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Накорми животных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data3.i.gallery.ru/albums/gallery/112568-f1325-24644408-m750x740.jpg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13"/>
          <a:stretch>
            <a:fillRect/>
          </a:stretch>
        </p:blipFill>
        <p:spPr bwMode="auto">
          <a:xfrm>
            <a:off x="1857356" y="142852"/>
            <a:ext cx="5072098" cy="307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8" name="Рисунок 17" descr="http://print-salon.ru/gal/data/media/59/1115471_38762570.jpg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37" t="9766" r="18421" b="3576"/>
          <a:stretch>
            <a:fillRect/>
          </a:stretch>
        </p:blipFill>
        <p:spPr bwMode="auto">
          <a:xfrm>
            <a:off x="3500430" y="142852"/>
            <a:ext cx="214314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www.ohotniki.ru/upload/article_images/d1/49/23/495_5499.jpg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77" b="3369"/>
          <a:stretch>
            <a:fillRect/>
          </a:stretch>
        </p:blipFill>
        <p:spPr bwMode="auto">
          <a:xfrm>
            <a:off x="2357422" y="0"/>
            <a:ext cx="4524375" cy="35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pngimg.com/upload/small/deer_PNG10179.png"/>
          <p:cNvPicPr/>
          <p:nvPr/>
        </p:nvPicPr>
        <p:blipFill>
          <a:blip r:embed="rId12"/>
          <a:srcRect b="4519"/>
          <a:stretch>
            <a:fillRect/>
          </a:stretch>
        </p:blipFill>
        <p:spPr bwMode="auto">
          <a:xfrm>
            <a:off x="2000232" y="0"/>
            <a:ext cx="528641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ycast.ru/uploads/2015/06/22/14074267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643182"/>
            <a:ext cx="4786346" cy="310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071802" y="642918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Сердитый недотрога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Живёт в глуши лесной.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Иголок очень много, 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нитки ни одной. 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www.playcast.ru/uploads/2015/09/25/15200622.pn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57356" y="428604"/>
            <a:ext cx="5143536" cy="285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heliograph.ru/images/337928_rys-png.jpg"/>
          <p:cNvPicPr/>
          <p:nvPr/>
        </p:nvPicPr>
        <p:blipFill>
          <a:blip r:embed="rId12"/>
          <a:srcRect t="13102" b="8286"/>
          <a:stretch>
            <a:fillRect/>
          </a:stretch>
        </p:blipFill>
        <p:spPr bwMode="auto">
          <a:xfrm>
            <a:off x="1714480" y="0"/>
            <a:ext cx="5500726" cy="300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xn----8sbiecm6bhdx8i.xn--p1ai/sites/default/files/images/detym/Kto_gde_jivet_3.jpg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77" r="54796" b="53027"/>
          <a:stretch>
            <a:fillRect/>
          </a:stretch>
        </p:blipFill>
        <p:spPr bwMode="auto">
          <a:xfrm>
            <a:off x="2571736" y="214290"/>
            <a:ext cx="385765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www.playcast.ru/uploads/2015/06/22/14074267.pn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14546" y="214290"/>
            <a:ext cx="4786346" cy="310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cdn.innovativelanguage.com/wordlists/media/thumb/9723_fit512.jpg"/>
          <p:cNvPicPr/>
          <p:nvPr/>
        </p:nvPicPr>
        <p:blipFill>
          <a:blip r:embed="rId1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7325" b="6249"/>
          <a:stretch>
            <a:fillRect/>
          </a:stretch>
        </p:blipFill>
        <p:spPr bwMode="auto">
          <a:xfrm>
            <a:off x="2357422" y="142852"/>
            <a:ext cx="421484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3.bp.blogspot.com/--KDogYFwKdI/VlGq-2WU7tI/AAAAAAAAUZ4/tDWboK_Chgk/s1600/110674283_11.png"/>
          <p:cNvPicPr/>
          <p:nvPr/>
        </p:nvPicPr>
        <p:blipFill>
          <a:blip r:embed="rId12"/>
          <a:srcRect b="4875"/>
          <a:stretch>
            <a:fillRect/>
          </a:stretch>
        </p:blipFill>
        <p:spPr bwMode="auto">
          <a:xfrm>
            <a:off x="2000232" y="142852"/>
            <a:ext cx="457203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19" y="2214554"/>
          <a:ext cx="8715436" cy="4429159"/>
        </p:xfrm>
        <a:graphic>
          <a:graphicData uri="http://schemas.openxmlformats.org/drawingml/2006/table">
            <a:tbl>
              <a:tblPr/>
              <a:tblGrid>
                <a:gridCol w="1830973"/>
                <a:gridCol w="2312432"/>
                <a:gridCol w="2643206"/>
                <a:gridCol w="1928825"/>
              </a:tblGrid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Picture 24" descr="https://wallbox.ru/wallpapers/preview/201546/3c95cfe6c57cae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357826"/>
            <a:ext cx="1728000" cy="1080000"/>
          </a:xfrm>
          <a:prstGeom prst="rect">
            <a:avLst/>
          </a:prstGeom>
          <a:noFill/>
        </p:spPr>
      </p:pic>
      <p:pic>
        <p:nvPicPr>
          <p:cNvPr id="4" name="Picture 14" descr="https://upload.wikimedia.org/wikipedia/commons/0/07/Honeycrisp-App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29066"/>
            <a:ext cx="1267746" cy="1080000"/>
          </a:xfrm>
          <a:prstGeom prst="rect">
            <a:avLst/>
          </a:prstGeom>
          <a:noFill/>
        </p:spPr>
      </p:pic>
      <p:pic>
        <p:nvPicPr>
          <p:cNvPr id="5" name="Picture 6" descr="http://zhivinaturalno.ru/upload/iblock/ab4/ab4790e3d24602a80ae5dd9b974b02c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875" b="12687"/>
          <a:stretch>
            <a:fillRect/>
          </a:stretch>
        </p:blipFill>
        <p:spPr bwMode="auto">
          <a:xfrm>
            <a:off x="2214546" y="3643314"/>
            <a:ext cx="1800000" cy="1285884"/>
          </a:xfrm>
          <a:prstGeom prst="rect">
            <a:avLst/>
          </a:prstGeom>
          <a:noFill/>
        </p:spPr>
      </p:pic>
      <p:pic>
        <p:nvPicPr>
          <p:cNvPr id="8" name="Picture 20" descr="http://img1.cliparto.com/pic/s/212185/3553851-fir-cone-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t="8333" b="8333"/>
          <a:stretch>
            <a:fillRect/>
          </a:stretch>
        </p:blipFill>
        <p:spPr bwMode="auto">
          <a:xfrm>
            <a:off x="2571736" y="5286388"/>
            <a:ext cx="1143008" cy="1270009"/>
          </a:xfrm>
          <a:prstGeom prst="rect">
            <a:avLst/>
          </a:prstGeom>
          <a:noFill/>
        </p:spPr>
      </p:pic>
      <p:pic>
        <p:nvPicPr>
          <p:cNvPr id="10" name="Picture 28" descr="http://usiter.com/uploads/20120329/muhomor+gribi+6851868109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51" b="5669"/>
          <a:stretch>
            <a:fillRect/>
          </a:stretch>
        </p:blipFill>
        <p:spPr bwMode="auto">
          <a:xfrm>
            <a:off x="7572396" y="3714752"/>
            <a:ext cx="1183113" cy="1358002"/>
          </a:xfrm>
          <a:prstGeom prst="rect">
            <a:avLst/>
          </a:prstGeom>
          <a:noFill/>
        </p:spPr>
      </p:pic>
      <p:pic>
        <p:nvPicPr>
          <p:cNvPr id="11" name="Picture 22" descr="http://www.eco-youth.ru/wp-content/files/b060c946250dd7654465a7cea06d5f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5143512"/>
            <a:ext cx="1440000" cy="1440000"/>
          </a:xfrm>
          <a:prstGeom prst="rect">
            <a:avLst/>
          </a:prstGeom>
          <a:noFill/>
        </p:spPr>
      </p:pic>
      <p:pic>
        <p:nvPicPr>
          <p:cNvPr id="9" name="Picture 10" descr="http://img-fotki.yandex.ru/get/5109/47407354.666/0_dbeed_848a978e_orig.png"/>
          <p:cNvPicPr>
            <a:picLocks noChangeAspect="1" noChangeArrowheads="1"/>
          </p:cNvPicPr>
          <p:nvPr/>
        </p:nvPicPr>
        <p:blipFill>
          <a:blip r:embed="rId8" cstate="print"/>
          <a:srcRect t="17244" r="324"/>
          <a:stretch>
            <a:fillRect/>
          </a:stretch>
        </p:blipFill>
        <p:spPr bwMode="auto">
          <a:xfrm>
            <a:off x="4786314" y="5286388"/>
            <a:ext cx="2120968" cy="1313404"/>
          </a:xfrm>
          <a:prstGeom prst="rect">
            <a:avLst/>
          </a:prstGeom>
          <a:noFill/>
        </p:spPr>
      </p:pic>
      <p:pic>
        <p:nvPicPr>
          <p:cNvPr id="13" name="Picture 26" descr="http://onastoykah.ru/wp-content/uploads/2016/05/1-197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657" b="12574"/>
          <a:stretch>
            <a:fillRect/>
          </a:stretch>
        </p:blipFill>
        <p:spPr bwMode="auto">
          <a:xfrm>
            <a:off x="4786314" y="3643314"/>
            <a:ext cx="1950097" cy="1214446"/>
          </a:xfrm>
          <a:prstGeom prst="rect">
            <a:avLst/>
          </a:prstGeom>
          <a:noFill/>
        </p:spPr>
      </p:pic>
      <p:pic>
        <p:nvPicPr>
          <p:cNvPr id="15" name="Picture 10" descr="http://detskiychas.ru/wp-content/uploads/2014/02/kapusta_stihi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285992"/>
            <a:ext cx="1450746" cy="1296000"/>
          </a:xfrm>
          <a:prstGeom prst="rect">
            <a:avLst/>
          </a:prstGeom>
          <a:noFill/>
        </p:spPr>
      </p:pic>
      <p:pic>
        <p:nvPicPr>
          <p:cNvPr id="16" name="Picture 12" descr="https://img-fotki.yandex.ru/get/15546/134091466.20c/0_1128a7_9cba61ad_ori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2285992"/>
            <a:ext cx="1530241" cy="1260000"/>
          </a:xfrm>
          <a:prstGeom prst="rect">
            <a:avLst/>
          </a:prstGeom>
          <a:noFill/>
        </p:spPr>
      </p:pic>
      <p:pic>
        <p:nvPicPr>
          <p:cNvPr id="17" name="Рисунок 16" descr="http://cdn.innovativelanguage.com/wordlists/media/thumb/17353_fit512.jpg"/>
          <p:cNvPicPr/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2000232" y="285728"/>
            <a:ext cx="464347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Четвертый лишний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pechatdvor.ru/photo_album/53/e8c60a01860f8a0dbfa34a7a245620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7152586" cy="511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00042"/>
            <a:ext cx="7715304" cy="2000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3500438"/>
            <a:ext cx="2428892" cy="235745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5714" name="Picture 2" descr="http://eco.sccrus-it.ru/upload/iblock/20d/20df292cb724c294e8f8a673f7212f53.png"/>
          <p:cNvPicPr>
            <a:picLocks noChangeAspect="1" noChangeArrowheads="1"/>
          </p:cNvPicPr>
          <p:nvPr/>
        </p:nvPicPr>
        <p:blipFill>
          <a:blip r:embed="rId2"/>
          <a:srcRect l="18665" t="10181" r="21945" b="11764"/>
          <a:stretch>
            <a:fillRect/>
          </a:stretch>
        </p:blipFill>
        <p:spPr bwMode="auto">
          <a:xfrm>
            <a:off x="4071934" y="3857628"/>
            <a:ext cx="1358875" cy="1785950"/>
          </a:xfrm>
          <a:prstGeom prst="rect">
            <a:avLst/>
          </a:prstGeom>
          <a:noFill/>
        </p:spPr>
      </p:pic>
      <p:pic>
        <p:nvPicPr>
          <p:cNvPr id="7" name="Рисунок 6" descr="http://cdn.innovativelanguage.com/wordlists/media/thumb/17353_fit512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928662" y="785794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rint-salon.ru/gal/data/media/59/1115471_3876257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37" t="9766" r="18421" b="3576"/>
          <a:stretch>
            <a:fillRect/>
          </a:stretch>
        </p:blipFill>
        <p:spPr bwMode="auto">
          <a:xfrm>
            <a:off x="7215206" y="642918"/>
            <a:ext cx="114300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xn----8sbiecm6bhdx8i.xn--p1ai/sites/default/files/images/detym/Kto_gde_jivet_3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77" r="54796" b="53027"/>
          <a:stretch>
            <a:fillRect/>
          </a:stretch>
        </p:blipFill>
        <p:spPr bwMode="auto">
          <a:xfrm>
            <a:off x="3214678" y="714356"/>
            <a:ext cx="178595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15716" name="Picture 4" descr="http://chiprus.ru/sites/default/files/imce/loshad_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169"/>
          <a:stretch>
            <a:fillRect/>
          </a:stretch>
        </p:blipFill>
        <p:spPr bwMode="auto">
          <a:xfrm>
            <a:off x="4857752" y="642918"/>
            <a:ext cx="2398622" cy="1768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00042"/>
            <a:ext cx="7715304" cy="2000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3500438"/>
            <a:ext cx="2428892" cy="235745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5714" name="Picture 2" descr="http://eco.sccrus-it.ru/upload/iblock/20d/20df292cb724c294e8f8a673f7212f53.png"/>
          <p:cNvPicPr>
            <a:picLocks noChangeAspect="1" noChangeArrowheads="1"/>
          </p:cNvPicPr>
          <p:nvPr/>
        </p:nvPicPr>
        <p:blipFill>
          <a:blip r:embed="rId2"/>
          <a:srcRect l="18665" t="10181" r="21945" b="11764"/>
          <a:stretch>
            <a:fillRect/>
          </a:stretch>
        </p:blipFill>
        <p:spPr bwMode="auto">
          <a:xfrm>
            <a:off x="4071934" y="3857628"/>
            <a:ext cx="1358875" cy="1785950"/>
          </a:xfrm>
          <a:prstGeom prst="rect">
            <a:avLst/>
          </a:prstGeom>
          <a:noFill/>
        </p:spPr>
      </p:pic>
      <p:pic>
        <p:nvPicPr>
          <p:cNvPr id="6" name="Рисунок 5" descr="http://cdn.innovativelanguage.com/wordlists/media/thumb/9723_fit512.jpg"/>
          <p:cNvPicPr/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7325" b="6249"/>
          <a:stretch>
            <a:fillRect/>
          </a:stretch>
        </p:blipFill>
        <p:spPr bwMode="auto">
          <a:xfrm>
            <a:off x="6786578" y="928670"/>
            <a:ext cx="1714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playcast.ru/uploads/2015/09/25/15200622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071546"/>
            <a:ext cx="1928826" cy="128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9" name="Рисунок 8" descr="http://heliograph.ru/images/337927_rys-png.jpg"/>
          <p:cNvPicPr/>
          <p:nvPr/>
        </p:nvPicPr>
        <p:blipFill>
          <a:blip r:embed="rId5"/>
          <a:srcRect l="11218" t="4808" r="11858" b="2243"/>
          <a:stretch>
            <a:fillRect/>
          </a:stretch>
        </p:blipFill>
        <p:spPr bwMode="auto">
          <a:xfrm>
            <a:off x="5214942" y="714356"/>
            <a:ext cx="14287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pngimg.com/upload/small/deer_PNG10174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500042"/>
            <a:ext cx="1928826" cy="191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coollady.ru/pic/0002/001/08_1.jpg"/>
          <p:cNvPicPr/>
          <p:nvPr/>
        </p:nvPicPr>
        <p:blipFill>
          <a:blip r:embed="rId3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1428736"/>
            <a:ext cx="5905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857488" y="4286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Зверька узнали мы с тобой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двум таким приметам: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в шубе серенькой зимой,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в рыжей шубке - летом.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00042"/>
            <a:ext cx="7715304" cy="2000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3500438"/>
            <a:ext cx="2428892" cy="235745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5714" name="Picture 2" descr="http://eco.sccrus-it.ru/upload/iblock/20d/20df292cb724c294e8f8a673f7212f53.png"/>
          <p:cNvPicPr>
            <a:picLocks noChangeAspect="1" noChangeArrowheads="1"/>
          </p:cNvPicPr>
          <p:nvPr/>
        </p:nvPicPr>
        <p:blipFill>
          <a:blip r:embed="rId2"/>
          <a:srcRect l="18665" t="10181" r="21945" b="11764"/>
          <a:stretch>
            <a:fillRect/>
          </a:stretch>
        </p:blipFill>
        <p:spPr bwMode="auto">
          <a:xfrm>
            <a:off x="4000496" y="3786190"/>
            <a:ext cx="1358875" cy="1785950"/>
          </a:xfrm>
          <a:prstGeom prst="rect">
            <a:avLst/>
          </a:prstGeom>
          <a:noFill/>
        </p:spPr>
      </p:pic>
      <p:pic>
        <p:nvPicPr>
          <p:cNvPr id="130050" name="Picture 2" descr="http://pngimg.com/upload/lion_PNG380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642918"/>
            <a:ext cx="2071702" cy="1638723"/>
          </a:xfrm>
          <a:prstGeom prst="rect">
            <a:avLst/>
          </a:prstGeom>
          <a:noFill/>
        </p:spPr>
      </p:pic>
      <p:pic>
        <p:nvPicPr>
          <p:cNvPr id="6" name="Рисунок 5" descr="http://data3.i.gallery.ru/albums/gallery/112568-f1325-24644408-m750x74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13"/>
          <a:stretch>
            <a:fillRect/>
          </a:stretch>
        </p:blipFill>
        <p:spPr bwMode="auto">
          <a:xfrm>
            <a:off x="6000760" y="785794"/>
            <a:ext cx="25003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s.pfst.net/2010.01/442501984542a3a4a85eda78791ef16b1b67d6db6_b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0" r="5000"/>
          <a:stretch>
            <a:fillRect/>
          </a:stretch>
        </p:blipFill>
        <p:spPr bwMode="auto">
          <a:xfrm>
            <a:off x="4214810" y="928670"/>
            <a:ext cx="1785950" cy="138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playcast.ru/uploads/2015/06/22/14074267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357298"/>
            <a:ext cx="1357322" cy="81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500042"/>
            <a:ext cx="7715304" cy="20002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500430" y="3500438"/>
            <a:ext cx="2428892" cy="235745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5714" name="Picture 2" descr="http://eco.sccrus-it.ru/upload/iblock/20d/20df292cb724c294e8f8a673f7212f53.png"/>
          <p:cNvPicPr>
            <a:picLocks noChangeAspect="1" noChangeArrowheads="1"/>
          </p:cNvPicPr>
          <p:nvPr/>
        </p:nvPicPr>
        <p:blipFill>
          <a:blip r:embed="rId2"/>
          <a:srcRect l="18665" t="10181" r="21945" b="11764"/>
          <a:stretch>
            <a:fillRect/>
          </a:stretch>
        </p:blipFill>
        <p:spPr bwMode="auto">
          <a:xfrm>
            <a:off x="4071934" y="3857628"/>
            <a:ext cx="1358875" cy="1785950"/>
          </a:xfrm>
          <a:prstGeom prst="rect">
            <a:avLst/>
          </a:prstGeom>
          <a:noFill/>
        </p:spPr>
      </p:pic>
      <p:pic>
        <p:nvPicPr>
          <p:cNvPr id="129026" name="Picture 2" descr="http://animalsfoto.com/photo/d8/d8b78b75c909cf8aab2607eac0c02df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10000"/>
          </a:blip>
          <a:srcRect t="6466" b="9480"/>
          <a:stretch>
            <a:fillRect/>
          </a:stretch>
        </p:blipFill>
        <p:spPr bwMode="auto">
          <a:xfrm>
            <a:off x="6357950" y="857232"/>
            <a:ext cx="2283319" cy="1285884"/>
          </a:xfrm>
          <a:prstGeom prst="rect">
            <a:avLst/>
          </a:prstGeom>
          <a:noFill/>
        </p:spPr>
      </p:pic>
      <p:pic>
        <p:nvPicPr>
          <p:cNvPr id="129036" name="Picture 12" descr="http://logoped.kalinka5.edusite.ru/images/p60_1295874586-hiopru-animal_0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15" r="2526"/>
          <a:stretch>
            <a:fillRect/>
          </a:stretch>
        </p:blipFill>
        <p:spPr bwMode="auto">
          <a:xfrm>
            <a:off x="4143372" y="571480"/>
            <a:ext cx="2428892" cy="1905000"/>
          </a:xfrm>
          <a:prstGeom prst="rect">
            <a:avLst/>
          </a:prstGeom>
          <a:noFill/>
        </p:spPr>
      </p:pic>
      <p:pic>
        <p:nvPicPr>
          <p:cNvPr id="15" name="Рисунок 14" descr="http://cdn.innovativelanguage.com/wordlists/media/thumb/17353_fit512.jpg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043" r="4784" b="15039"/>
          <a:stretch>
            <a:fillRect/>
          </a:stretch>
        </p:blipFill>
        <p:spPr bwMode="auto">
          <a:xfrm>
            <a:off x="857224" y="785794"/>
            <a:ext cx="221457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ps.ua/img.php?img=78030b1m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813" t="25797" r="36500" b="24593"/>
          <a:stretch>
            <a:fillRect/>
          </a:stretch>
        </p:blipFill>
        <p:spPr bwMode="auto">
          <a:xfrm>
            <a:off x="2643174" y="642918"/>
            <a:ext cx="1428760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t4.ftcdn.net/jpg/01/03/10/01/240_F_103100143_uQbI2quDXA0oKz4TBM30smbBe9PdFv1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00364" y="357166"/>
            <a:ext cx="27451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Конец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heliograph.ru/images/337927_rys-png.jpg"/>
          <p:cNvPicPr/>
          <p:nvPr/>
        </p:nvPicPr>
        <p:blipFill>
          <a:blip r:embed="rId3"/>
          <a:srcRect l="11218" t="4808" r="11858" b="2243"/>
          <a:stretch>
            <a:fillRect/>
          </a:stretch>
        </p:blipFill>
        <p:spPr bwMode="auto">
          <a:xfrm>
            <a:off x="3143240" y="2285992"/>
            <a:ext cx="34290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214678" y="428604"/>
            <a:ext cx="37147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Угадай-ка, кто такая: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Кошка рыжая, большая,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кисточками на ушах –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Водится она в лесах.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ей не скажешь «брысь»,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Потому что это – ... (рысь)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fs00.infourok.ru/images/doc/108/127752/640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0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laycast.ru/uploads/2015/09/25/15200622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643182"/>
            <a:ext cx="600079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57554" y="714356"/>
            <a:ext cx="2357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Рыжая плутовка,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Хитрая да ловкая,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сарай попала,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 пересчитала.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116</Words>
  <Application>Microsoft Office PowerPoint</Application>
  <PresentationFormat>Экран (4:3)</PresentationFormat>
  <Paragraphs>28</Paragraphs>
  <Slides>72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Четвертый лишний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118</cp:revision>
  <dcterms:created xsi:type="dcterms:W3CDTF">2016-12-28T13:22:32Z</dcterms:created>
  <dcterms:modified xsi:type="dcterms:W3CDTF">2017-10-26T18:50:12Z</dcterms:modified>
</cp:coreProperties>
</file>