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089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561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99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22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40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2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1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3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9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6651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74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753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8013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0888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8016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7526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4341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61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11.10.2022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68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77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781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513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38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52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592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88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97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19423FC-2621-4C0D-A947-584B06824134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6395926-8D0F-432E-944D-F40BED997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93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5000" y="980730"/>
            <a:ext cx="8458200" cy="22322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Физкультурный уголок в группе с использованием нестандартного оборудования по ФГОС</a:t>
            </a:r>
            <a:endParaRPr lang="ru-RU" sz="4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3712" y="3886200"/>
            <a:ext cx="5904656" cy="14150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Составила: </a:t>
            </a:r>
            <a:r>
              <a:rPr lang="ru-RU" b="1" dirty="0" err="1" smtClean="0"/>
              <a:t>Юскова</a:t>
            </a:r>
            <a:r>
              <a:rPr lang="ru-RU" b="1" dirty="0" smtClean="0"/>
              <a:t> Л.А. руководитель по физическому воспитанию </a:t>
            </a:r>
          </a:p>
          <a:p>
            <a:pPr algn="ctr"/>
            <a:r>
              <a:rPr lang="ru-RU" b="1" dirty="0" smtClean="0"/>
              <a:t>в МДОУ «Д/С № 155к.в.»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6160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0"/>
            <a:ext cx="8229600" cy="6646459"/>
          </a:xfrm>
        </p:spPr>
        <p:txBody>
          <a:bodyPr/>
          <a:lstStyle/>
          <a:p>
            <a:r>
              <a:rPr lang="ru-RU" dirty="0"/>
              <a:t>В старшей группе детского сада оборудование спортивного уголка расширяется за счет ковриков для выполнения детьми упражнений по фитнесу. Помимо альбомов по спорту, выкладываются схемы проведения игр с правилами, по которым дети наглядно могут вспомнить и провести любимую игру.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63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6073" y="0"/>
            <a:ext cx="10018713" cy="1752599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/>
              <a:t>Как вести работу в физ. уголке: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982639"/>
            <a:ext cx="9687636" cy="568672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>1. </a:t>
            </a:r>
            <a:r>
              <a:rPr lang="ru-RU" dirty="0"/>
              <a:t>перед тем, как внести пособия, необходимо четко представить, с какой целью это делается. Цель должна быть отражена в плане.</a:t>
            </a:r>
          </a:p>
          <a:p>
            <a:pPr lvl="0"/>
            <a:r>
              <a:rPr lang="ru-RU" b="1" dirty="0" smtClean="0"/>
              <a:t>2</a:t>
            </a:r>
            <a:r>
              <a:rPr lang="ru-RU" dirty="0" smtClean="0"/>
              <a:t>.цели </a:t>
            </a:r>
            <a:r>
              <a:rPr lang="ru-RU" dirty="0"/>
              <a:t>могут быть следующие: познакомить, обыграть, повторить, закрепить с усложнением.</a:t>
            </a:r>
          </a:p>
          <a:p>
            <a:pPr lvl="0"/>
            <a:r>
              <a:rPr lang="ru-RU" b="1" dirty="0" smtClean="0"/>
              <a:t>3</a:t>
            </a:r>
            <a:r>
              <a:rPr lang="ru-RU" dirty="0" smtClean="0"/>
              <a:t>.после </a:t>
            </a:r>
            <a:r>
              <a:rPr lang="ru-RU" dirty="0"/>
              <a:t>усвоения детьми правил пользования пособиями, можно решать задачи по воспитанию физических качеств: силы, выносливости, быстроты, ловкости.</a:t>
            </a:r>
          </a:p>
          <a:p>
            <a:pPr lvl="0"/>
            <a:r>
              <a:rPr lang="ru-RU" b="1" dirty="0" smtClean="0"/>
              <a:t>4.</a:t>
            </a:r>
            <a:r>
              <a:rPr lang="ru-RU" dirty="0" smtClean="0"/>
              <a:t>в </a:t>
            </a:r>
            <a:r>
              <a:rPr lang="ru-RU" dirty="0"/>
              <a:t>физ. уголке воспитатель ежедневно проводит индивидуальную работу по профилактики плоскостопия, формированию правильной осанки, укрепление мышц.</a:t>
            </a:r>
          </a:p>
          <a:p>
            <a:pPr lvl="0"/>
            <a:r>
              <a:rPr lang="ru-RU" b="1" dirty="0" smtClean="0"/>
              <a:t>5.</a:t>
            </a:r>
            <a:r>
              <a:rPr lang="ru-RU" dirty="0" smtClean="0"/>
              <a:t>необходимо </a:t>
            </a:r>
            <a:r>
              <a:rPr lang="ru-RU" dirty="0"/>
              <a:t>иметь комплексы упражнений (карточки), карточки по подвижным играм, карточки основных движений в каждой возрастной группе, иллюстрации или альбомы о различных видах сорта.</a:t>
            </a:r>
          </a:p>
          <a:p>
            <a:pPr lvl="0"/>
            <a:r>
              <a:rPr lang="ru-RU" b="1" dirty="0" smtClean="0"/>
              <a:t>6.</a:t>
            </a:r>
            <a:r>
              <a:rPr lang="ru-RU" dirty="0" smtClean="0"/>
              <a:t>дети </a:t>
            </a:r>
            <a:r>
              <a:rPr lang="ru-RU" dirty="0"/>
              <a:t>должны знать и уметь рассказать, для чего нужен тот или иной снаряд, как им пользоваться, как он называется, для чего нужна страховка.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012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851" y="332656"/>
            <a:ext cx="8569325" cy="1224136"/>
          </a:xfrm>
        </p:spPr>
        <p:txBody>
          <a:bodyPr/>
          <a:lstStyle/>
          <a:p>
            <a:pPr algn="ctr" eaLnBrk="1" hangingPunct="1"/>
            <a:r>
              <a:rPr lang="ru-RU" altLang="ru-RU" sz="3200" b="1" dirty="0"/>
              <a:t>Требования к развивающей предметно-пространственной среде по ФГОС: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1484310" y="1323833"/>
            <a:ext cx="10018713" cy="446736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altLang="ru-RU" sz="2400" dirty="0"/>
              <a:t>Развивающая предметно-пространственная среда Организации (группы) должна быть:</a:t>
            </a:r>
          </a:p>
          <a:p>
            <a:pPr eaLnBrk="1" hangingPunct="1">
              <a:buFontTx/>
              <a:buNone/>
            </a:pPr>
            <a:r>
              <a:rPr lang="ru-RU" altLang="ru-RU" sz="2800" b="1" dirty="0">
                <a:solidFill>
                  <a:schemeClr val="tx1"/>
                </a:solidFill>
              </a:rPr>
              <a:t>содержательно-насыщенной, </a:t>
            </a:r>
          </a:p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tx1"/>
                </a:solidFill>
              </a:rPr>
              <a:t>трансформируемой</a:t>
            </a:r>
            <a:r>
              <a:rPr lang="ru-RU" altLang="ru-RU" sz="2800" b="1" dirty="0">
                <a:solidFill>
                  <a:schemeClr val="tx1"/>
                </a:solidFill>
              </a:rPr>
              <a:t>, </a:t>
            </a:r>
          </a:p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tx1"/>
                </a:solidFill>
              </a:rPr>
              <a:t>полифункциональной</a:t>
            </a:r>
            <a:r>
              <a:rPr lang="ru-RU" altLang="ru-RU" sz="2800" b="1" dirty="0">
                <a:solidFill>
                  <a:schemeClr val="tx1"/>
                </a:solidFill>
              </a:rPr>
              <a:t>, </a:t>
            </a:r>
          </a:p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tx1"/>
                </a:solidFill>
              </a:rPr>
              <a:t>вариативной</a:t>
            </a:r>
            <a:r>
              <a:rPr lang="ru-RU" altLang="ru-RU" sz="2800" b="1" dirty="0">
                <a:solidFill>
                  <a:schemeClr val="tx1"/>
                </a:solidFill>
              </a:rPr>
              <a:t>, </a:t>
            </a:r>
          </a:p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tx1"/>
                </a:solidFill>
              </a:rPr>
              <a:t>доступной</a:t>
            </a:r>
            <a:r>
              <a:rPr lang="ru-RU" altLang="ru-RU" sz="2800" b="1" dirty="0">
                <a:solidFill>
                  <a:schemeClr val="tx1"/>
                </a:solidFill>
              </a:rPr>
              <a:t>, </a:t>
            </a:r>
          </a:p>
          <a:p>
            <a:pPr eaLnBrk="1" hangingPunct="1">
              <a:buFontTx/>
              <a:buNone/>
            </a:pPr>
            <a:r>
              <a:rPr lang="ru-RU" altLang="ru-RU" sz="2800" b="1" dirty="0" smtClean="0">
                <a:solidFill>
                  <a:schemeClr val="tx1"/>
                </a:solidFill>
              </a:rPr>
              <a:t>безопасной</a:t>
            </a:r>
            <a:r>
              <a:rPr lang="ru-RU" altLang="ru-RU" sz="2800" b="1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034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8" y="368489"/>
            <a:ext cx="10018713" cy="7881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Литература: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08" y="655093"/>
            <a:ext cx="10018713" cy="6346209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r>
              <a:rPr lang="ru-RU" dirty="0"/>
              <a:t> </a:t>
            </a:r>
            <a:r>
              <a:rPr lang="ru-RU" sz="3700" dirty="0" err="1"/>
              <a:t>Гуленина</a:t>
            </a:r>
            <a:r>
              <a:rPr lang="ru-RU" sz="3700" dirty="0"/>
              <a:t> О.А. </a:t>
            </a:r>
            <a:r>
              <a:rPr lang="ru-RU" sz="3700" dirty="0"/>
              <a:t>Использование нестандартного </a:t>
            </a:r>
            <a:r>
              <a:rPr lang="ru-RU" sz="3700" dirty="0" smtClean="0"/>
              <a:t>физкультурного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оборудования « Дошкольная педагогика». – 2008. – № 2. – С. </a:t>
            </a:r>
            <a:r>
              <a:rPr lang="ru-RU" sz="3700" dirty="0"/>
              <a:t>35-38</a:t>
            </a:r>
            <a:r>
              <a:rPr lang="ru-RU" sz="3700" dirty="0" smtClean="0"/>
              <a:t>.</a:t>
            </a:r>
            <a:endParaRPr lang="ru-RU" sz="3700" dirty="0"/>
          </a:p>
          <a:p>
            <a:r>
              <a:rPr lang="ru-RU" sz="3700" dirty="0" err="1"/>
              <a:t>Бочарова</a:t>
            </a:r>
            <a:r>
              <a:rPr lang="ru-RU" sz="3700" dirty="0"/>
              <a:t> Н.И. </a:t>
            </a:r>
            <a:r>
              <a:rPr lang="ru-RU" sz="3700" dirty="0"/>
              <a:t>Самостоятельная двигательная деятельность детей </a:t>
            </a:r>
            <a:r>
              <a:rPr lang="ru-RU" sz="3700" dirty="0" smtClean="0"/>
              <a:t>в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условиях групповой комнаты // Ребенок в детском саду. – 2008. </a:t>
            </a:r>
            <a:r>
              <a:rPr lang="ru-RU" sz="3700" dirty="0"/>
              <a:t>– № 1. </a:t>
            </a:r>
            <a:r>
              <a:rPr lang="ru-RU" sz="3700" dirty="0" smtClean="0"/>
              <a:t>–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С. </a:t>
            </a:r>
            <a:r>
              <a:rPr lang="ru-RU" sz="3700" dirty="0"/>
              <a:t>5-9</a:t>
            </a:r>
            <a:r>
              <a:rPr lang="ru-RU" sz="3700" dirty="0" smtClean="0"/>
              <a:t>.</a:t>
            </a:r>
            <a:endParaRPr lang="ru-RU" sz="3700" dirty="0"/>
          </a:p>
          <a:p>
            <a:r>
              <a:rPr lang="ru-RU" sz="3700" dirty="0"/>
              <a:t>Ильиных Ю.А. «</a:t>
            </a:r>
            <a:r>
              <a:rPr lang="ru-RU" sz="3700" dirty="0" err="1"/>
              <a:t>Физкультдизайн</a:t>
            </a:r>
            <a:r>
              <a:rPr lang="ru-RU" sz="3700" dirty="0"/>
              <a:t>» /Обруч. 2009 г. № 5 с. </a:t>
            </a:r>
            <a:r>
              <a:rPr lang="ru-RU" sz="3700" dirty="0"/>
              <a:t>38-41</a:t>
            </a:r>
            <a:r>
              <a:rPr lang="ru-RU" sz="3700" dirty="0" smtClean="0"/>
              <a:t>/</a:t>
            </a:r>
            <a:endParaRPr lang="ru-RU" sz="3700" dirty="0"/>
          </a:p>
          <a:p>
            <a:r>
              <a:rPr lang="ru-RU" sz="3700" dirty="0"/>
              <a:t> Воронова Е.К, </a:t>
            </a:r>
            <a:r>
              <a:rPr lang="ru-RU" sz="3700" dirty="0" err="1"/>
              <a:t>Калабина</a:t>
            </a:r>
            <a:r>
              <a:rPr lang="ru-RU" sz="3700" dirty="0"/>
              <a:t> И.А. / Инструктор по физкультуре. 2011г. </a:t>
            </a:r>
            <a:r>
              <a:rPr lang="ru-RU" sz="3700" dirty="0"/>
              <a:t>№</a:t>
            </a:r>
            <a:r>
              <a:rPr lang="ru-RU" sz="3700" dirty="0" smtClean="0"/>
              <a:t>5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с. </a:t>
            </a:r>
            <a:r>
              <a:rPr lang="ru-RU" sz="3700" dirty="0"/>
              <a:t>10 – 20</a:t>
            </a:r>
            <a:r>
              <a:rPr lang="ru-RU" sz="3700" dirty="0" smtClean="0"/>
              <a:t>/.</a:t>
            </a:r>
            <a:endParaRPr lang="ru-RU" sz="3700" dirty="0"/>
          </a:p>
          <a:p>
            <a:r>
              <a:rPr lang="ru-RU" sz="3700" dirty="0"/>
              <a:t>Нагорных Н.С. </a:t>
            </a:r>
            <a:r>
              <a:rPr lang="ru-RU" sz="3700" dirty="0"/>
              <a:t>Нестандартное оборудование для </a:t>
            </a:r>
            <a:r>
              <a:rPr lang="ru-RU" sz="3700" dirty="0" smtClean="0"/>
              <a:t>физкультурных</a:t>
            </a:r>
            <a:endParaRPr lang="ru-RU" sz="3700" dirty="0"/>
          </a:p>
          <a:p>
            <a:pPr marL="0" indent="0">
              <a:buNone/>
            </a:pPr>
            <a:r>
              <a:rPr lang="ru-RU" sz="3700" dirty="0"/>
              <a:t>занятий « Дошкольная педагогика». – 2003. – № 7. – С. </a:t>
            </a:r>
            <a:r>
              <a:rPr lang="ru-RU" sz="3700" dirty="0"/>
              <a:t>9-10</a:t>
            </a:r>
            <a:r>
              <a:rPr lang="ru-RU" sz="3700" dirty="0" smtClean="0"/>
              <a:t>.</a:t>
            </a:r>
            <a:endParaRPr lang="ru-RU" sz="3700" dirty="0"/>
          </a:p>
          <a:p>
            <a:r>
              <a:rPr lang="ru-RU" sz="3700" dirty="0" err="1"/>
              <a:t>Рунова</a:t>
            </a:r>
            <a:r>
              <a:rPr lang="ru-RU" sz="3700" dirty="0"/>
              <a:t> М.А. </a:t>
            </a:r>
            <a:r>
              <a:rPr lang="ru-RU" sz="3700" dirty="0"/>
              <a:t>«Двигательная активность ребенка в детском саду». </a:t>
            </a:r>
            <a:r>
              <a:rPr lang="ru-RU" sz="3700" dirty="0" smtClean="0"/>
              <a:t>2010</a:t>
            </a:r>
            <a:endParaRPr lang="ru-RU" sz="3700" dirty="0"/>
          </a:p>
          <a:p>
            <a:r>
              <a:rPr lang="ru-RU" sz="3700" dirty="0" err="1"/>
              <a:t>Утрубина</a:t>
            </a:r>
            <a:r>
              <a:rPr lang="ru-RU" sz="3700" dirty="0"/>
              <a:t> К.К. «Занимательная физкультура для дошкольников».  2011г.</a:t>
            </a:r>
          </a:p>
        </p:txBody>
      </p:sp>
    </p:spTree>
    <p:extLst>
      <p:ext uri="{BB962C8B-B14F-4D97-AF65-F5344CB8AC3E}">
        <p14:creationId xmlns:p14="http://schemas.microsoft.com/office/powerpoint/2010/main" val="2812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16632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Цели и задачи </a:t>
            </a:r>
            <a:r>
              <a:rPr lang="ru-RU" b="1" dirty="0" smtClean="0"/>
              <a:t>физкультурного уголка.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1052737"/>
            <a:ext cx="8229600" cy="4824537"/>
          </a:xfrm>
        </p:spPr>
        <p:txBody>
          <a:bodyPr>
            <a:noAutofit/>
          </a:bodyPr>
          <a:lstStyle/>
          <a:p>
            <a:pPr algn="ctr"/>
            <a:endParaRPr lang="ru-RU" sz="2200" b="1" u="sng" dirty="0" smtClean="0"/>
          </a:p>
          <a:p>
            <a:pPr marL="0" indent="0" algn="ctr">
              <a:buNone/>
            </a:pPr>
            <a:endParaRPr lang="ru-RU" sz="2200" b="1" u="sng" dirty="0"/>
          </a:p>
          <a:p>
            <a:pPr algn="ctr"/>
            <a:r>
              <a:rPr lang="ru-RU" sz="2200" b="1" u="sng" dirty="0" smtClean="0"/>
              <a:t>Главная </a:t>
            </a:r>
            <a:r>
              <a:rPr lang="ru-RU" sz="2200" b="1" u="sng" dirty="0"/>
              <a:t>цель физкультурного уголка</a:t>
            </a:r>
            <a:r>
              <a:rPr lang="ru-RU" sz="2200" dirty="0"/>
              <a:t>:</a:t>
            </a:r>
          </a:p>
          <a:p>
            <a:r>
              <a:rPr lang="ru-RU" sz="2200" dirty="0"/>
              <a:t>Физкультурный уголок служит удовлетворению потребности дошкольника в движении и приобщению его к здоровому образу жизни.</a:t>
            </a:r>
          </a:p>
          <a:p>
            <a:pPr algn="ctr"/>
            <a:r>
              <a:rPr lang="ru-RU" sz="2200" b="1" u="sng" dirty="0"/>
              <a:t>Задачи физкультурного уголка</a:t>
            </a:r>
            <a:r>
              <a:rPr lang="ru-RU" sz="2200" dirty="0"/>
              <a:t>:</a:t>
            </a:r>
          </a:p>
          <a:p>
            <a:r>
              <a:rPr lang="ru-RU" sz="2200" dirty="0"/>
              <a:t>- </a:t>
            </a:r>
            <a:r>
              <a:rPr lang="ru-RU" sz="2000" dirty="0"/>
              <a:t>развитие движений и совершенствование двигательных функций;</a:t>
            </a:r>
          </a:p>
          <a:p>
            <a:r>
              <a:rPr lang="ru-RU" sz="2000" dirty="0"/>
              <a:t>- достижение необходимой для возраста физической подготовленности;</a:t>
            </a:r>
          </a:p>
          <a:p>
            <a:r>
              <a:rPr lang="ru-RU" sz="2000" dirty="0"/>
              <a:t>- предупреждение нарушений </a:t>
            </a:r>
            <a:r>
              <a:rPr lang="ru-RU" sz="2000" dirty="0" err="1"/>
              <a:t>опорно</a:t>
            </a:r>
            <a:r>
              <a:rPr lang="ru-RU" sz="2000" dirty="0"/>
              <a:t> – двигательного аппарата;</a:t>
            </a:r>
          </a:p>
          <a:p>
            <a:r>
              <a:rPr lang="ru-RU" sz="2000" dirty="0"/>
              <a:t>- создание благоприятных условий для активного отдыха, радостной содержательной деятельности в коллективных играх и развлечениях;</a:t>
            </a:r>
          </a:p>
          <a:p>
            <a:r>
              <a:rPr lang="ru-RU" sz="2000" dirty="0"/>
              <a:t>- приобщение детей к занятиям физической культуры и спорту.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43116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u="sng" dirty="0"/>
              <a:t>Задача воспитателя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dirty="0"/>
              <a:t>Научить </a:t>
            </a:r>
            <a:r>
              <a:rPr lang="ru-RU" sz="3600" dirty="0"/>
              <a:t>детей самостоятельной двигательной активности в условиях ограниченного пространства и правильному использованию физкультурного оборудования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75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Требования к </a:t>
            </a:r>
            <a:r>
              <a:rPr lang="ru-RU" b="1" dirty="0" smtClean="0"/>
              <a:t>физкультурному </a:t>
            </a:r>
            <a:r>
              <a:rPr lang="ru-RU" b="1" dirty="0"/>
              <a:t>уголк</a:t>
            </a:r>
            <a:r>
              <a:rPr lang="ru-RU" dirty="0"/>
              <a:t>у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596788"/>
            <a:ext cx="10018713" cy="504967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1. Безопасность размещения: спортивный уголок не следует размещать рядом с окнами, уголком природы и зоной самостоятельной художественной деятельности детей. Он может быть размещен: в приемной, групповой или спальной комнате.</a:t>
            </a:r>
          </a:p>
          <a:p>
            <a:r>
              <a:rPr lang="ru-RU" dirty="0"/>
              <a:t>2. Отвечать гигиеническим и педагогическим требованиям, а расположение принципу целесообразности.</a:t>
            </a:r>
          </a:p>
          <a:p>
            <a:r>
              <a:rPr lang="ru-RU" dirty="0"/>
              <a:t>3. Уголок должен логично вписываться в интерьер комнаты и быть эстетически оформлен.</a:t>
            </a:r>
          </a:p>
          <a:p>
            <a:r>
              <a:rPr lang="ru-RU" dirty="0"/>
              <a:t>4. Уголок должен быть доступным в использовании каждым ребенком.</a:t>
            </a:r>
          </a:p>
          <a:p>
            <a:r>
              <a:rPr lang="ru-RU" dirty="0"/>
              <a:t>5. Уголок должен соответствовать возрасту детей и требованиям программы, учитывать интересы, как мальчиков, так и девочек.</a:t>
            </a:r>
          </a:p>
          <a:p>
            <a:r>
              <a:rPr lang="ru-RU" dirty="0"/>
              <a:t>6. Наличие символик физкультуры и спорта.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274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МЛАДШИЙ ДОШКОЛЬНЫЙ ВОЗРАСТ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528549"/>
            <a:ext cx="10018713" cy="4262651"/>
          </a:xfrm>
        </p:spPr>
        <p:txBody>
          <a:bodyPr>
            <a:normAutofit/>
          </a:bodyPr>
          <a:lstStyle/>
          <a:p>
            <a:r>
              <a:rPr lang="ru-RU" dirty="0"/>
              <a:t>Физкультурные пособия в младшем дошкольном возрасте важно разместить таким образом, чтобы они способствовали проявлению двигательной активности детей.</a:t>
            </a:r>
          </a:p>
          <a:p>
            <a:r>
              <a:rPr lang="ru-RU" dirty="0"/>
              <a:t>Все имеющиеся пособия лучше вносить постепенно, чередуя их. В младших группах целесообразно создавать специальный физкультурный уголок, который должен представлять единое двигательное пространство, на котором каждый ребенок может удовлетворить потребность в движении и познании, действуя с разнообразными </a:t>
            </a:r>
            <a:r>
              <a:rPr lang="ru-RU" dirty="0" err="1"/>
              <a:t>физкультурно</a:t>
            </a:r>
            <a:r>
              <a:rPr lang="ru-RU" dirty="0"/>
              <a:t> - игровыми пособиями.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591944" y="5805264"/>
            <a:ext cx="576064" cy="64807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163773"/>
            <a:ext cx="8229600" cy="5962391"/>
          </a:xfrm>
        </p:spPr>
        <p:txBody>
          <a:bodyPr>
            <a:normAutofit/>
          </a:bodyPr>
          <a:lstStyle/>
          <a:p>
            <a:r>
              <a:rPr lang="ru-RU" dirty="0"/>
              <a:t>В младшей группе детского сада уголок оформляется как часть большой игровой зоны. Для малышей должны быть и горки для ходьбы, и игрушки-каталки, и мячи разных размеров. Дети 2-4 лет постоянно находятся в активном движении и по своему усмотрению пользуются предложенными игрушками</a:t>
            </a:r>
            <a:r>
              <a:rPr lang="ru-RU" dirty="0" smtClean="0"/>
              <a:t>.</a:t>
            </a:r>
          </a:p>
          <a:p>
            <a:r>
              <a:rPr lang="ru-RU" dirty="0"/>
              <a:t>В спортивном уголке находятся приспособления для организованной деятельности детей: для проведения спортивных игр и упражнений. Поэтому там должны быть маски для игр. В основном, это те персонажи, которые чаще всего встречаются в их играх: кот, заяц, лиса, медведь, волк (по 1 шт.). Предметов, для проведения упражнений, должно быть много – на всех детей группы: кубики, мягкие мячики, султанчики. </a:t>
            </a:r>
          </a:p>
        </p:txBody>
      </p:sp>
    </p:spTree>
    <p:extLst>
      <p:ext uri="{BB962C8B-B14F-4D97-AF65-F5344CB8AC3E}">
        <p14:creationId xmlns:p14="http://schemas.microsoft.com/office/powerpoint/2010/main" val="133284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1752599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СРЕДНИЙ ДОШКОЛЬНЫЙ ВОЗРАСТ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187355"/>
            <a:ext cx="10018713" cy="4603845"/>
          </a:xfrm>
        </p:spPr>
        <p:txBody>
          <a:bodyPr>
            <a:normAutofit/>
          </a:bodyPr>
          <a:lstStyle/>
          <a:p>
            <a:r>
              <a:rPr lang="ru-RU" dirty="0"/>
              <a:t>В среднем возрасте дети стремятся к выполнению движений разными способами, выбирая наиболее рациональный.</a:t>
            </a:r>
          </a:p>
          <a:p>
            <a:r>
              <a:rPr lang="ru-RU" dirty="0"/>
              <a:t>Необходимо в этот период варьировать местоположение оборудования, периодически убирая то, которое наскучило детям.</a:t>
            </a:r>
          </a:p>
          <a:p>
            <a:r>
              <a:rPr lang="ru-RU" dirty="0"/>
              <a:t>Во второй половине года необходимо пополнять уголок иллюстрированным материалом, дидактическими и настольными играми для ознакомления детей с видами спорта.</a:t>
            </a:r>
          </a:p>
          <a:p>
            <a:pPr algn="ctr"/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591944" y="5805264"/>
            <a:ext cx="576064" cy="64807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1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191069"/>
            <a:ext cx="8229600" cy="6564573"/>
          </a:xfrm>
        </p:spPr>
        <p:txBody>
          <a:bodyPr>
            <a:normAutofit/>
          </a:bodyPr>
          <a:lstStyle/>
          <a:p>
            <a:r>
              <a:rPr lang="ru-RU" dirty="0"/>
              <a:t>В средней группе детского сада спортивный уголок дополняется альбомами по ознакомлению с различными видами спорта: «Зимние виды спорта», «Летние виды спорта». Спортивные приспособления для проведения упражнений теперь уже нужны не для всех детей, а только для подгруппы, потому что дети сами организуют спортивные игры, копируя действия инструктора по физкультуре. В свободном доступе находятся и спортивные игры: городки, кегли, </a:t>
            </a:r>
            <a:r>
              <a:rPr lang="ru-RU" dirty="0" err="1"/>
              <a:t>дартц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27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1752599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СТАРШИЙ ДОШКОЛЬНЫЙ ВОЗРАСТ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255594"/>
            <a:ext cx="10018713" cy="4954333"/>
          </a:xfrm>
        </p:spPr>
        <p:txBody>
          <a:bodyPr>
            <a:normAutofit/>
          </a:bodyPr>
          <a:lstStyle/>
          <a:p>
            <a:r>
              <a:rPr lang="ru-RU" dirty="0"/>
              <a:t>Для старших дошкольников целесообразно создать вариативные, усложненные условия для выполнения разных видов физических упражнений с использованием пособий.</a:t>
            </a:r>
          </a:p>
          <a:p>
            <a:r>
              <a:rPr lang="ru-RU" dirty="0"/>
              <a:t>В старших группах необходимо знакомить детей с важнейшими событиями спортивной жизни страны и помещать соответствующий материал в уголке (иллюстрации, игры, и т. д.)</a:t>
            </a:r>
          </a:p>
          <a:p>
            <a:r>
              <a:rPr lang="ru-RU" dirty="0"/>
              <a:t>Уголок должен активно использоваться в течение дня (индивидуальная работа с детьми, самостоятельная деятельность детей</a:t>
            </a:r>
            <a:r>
              <a:rPr lang="ru-RU" dirty="0" smtClean="0"/>
              <a:t>)</a:t>
            </a:r>
          </a:p>
          <a:p>
            <a:pPr algn="ctr"/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5591944" y="6209928"/>
            <a:ext cx="576064" cy="64807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8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979</Words>
  <Application>Microsoft Office PowerPoint</Application>
  <PresentationFormat>Широкоэкранный</PresentationFormat>
  <Paragraphs>67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Corbel</vt:lpstr>
      <vt:lpstr>Тема Office</vt:lpstr>
      <vt:lpstr>Параллакс</vt:lpstr>
      <vt:lpstr>Физкультурный уголок в группе с использованием нестандартного оборудования по ФГОС</vt:lpstr>
      <vt:lpstr>Цели и задачи физкультурного уголка.</vt:lpstr>
      <vt:lpstr>Задача воспитателя: </vt:lpstr>
      <vt:lpstr>Требования к физкультурному уголку </vt:lpstr>
      <vt:lpstr>МЛАДШИЙ ДОШКОЛЬНЫЙ ВОЗРАСТ </vt:lpstr>
      <vt:lpstr>Презентация PowerPoint</vt:lpstr>
      <vt:lpstr>СРЕДНИЙ ДОШКОЛЬНЫЙ ВОЗРАСТ</vt:lpstr>
      <vt:lpstr>Презентация PowerPoint</vt:lpstr>
      <vt:lpstr>СТАРШИЙ ДОШКОЛЬНЫЙ ВОЗРАСТ </vt:lpstr>
      <vt:lpstr>Презентация PowerPoint</vt:lpstr>
      <vt:lpstr>Как вести работу в физ. уголке: </vt:lpstr>
      <vt:lpstr>Требования к развивающей предметно-пространственной среде по ФГОС:</vt:lpstr>
      <vt:lpstr>Литература: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Физкультурный уголок в группе с использованием нестандартного оборудования по ФГОС</dc:title>
  <dc:creator>Админ</dc:creator>
  <cp:lastModifiedBy>Админ</cp:lastModifiedBy>
  <cp:revision>2</cp:revision>
  <dcterms:created xsi:type="dcterms:W3CDTF">2022-10-11T09:41:16Z</dcterms:created>
  <dcterms:modified xsi:type="dcterms:W3CDTF">2022-10-11T09:57:41Z</dcterms:modified>
</cp:coreProperties>
</file>