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71" r:id="rId4"/>
    <p:sldId id="272" r:id="rId5"/>
    <p:sldId id="273" r:id="rId6"/>
    <p:sldId id="274" r:id="rId7"/>
    <p:sldId id="276" r:id="rId8"/>
    <p:sldId id="277" r:id="rId9"/>
    <p:sldId id="275" r:id="rId10"/>
    <p:sldId id="278" r:id="rId11"/>
    <p:sldId id="279" r:id="rId12"/>
    <p:sldId id="280" r:id="rId13"/>
    <p:sldId id="281" r:id="rId14"/>
    <p:sldId id="284" r:id="rId15"/>
    <p:sldId id="285" r:id="rId16"/>
    <p:sldId id="282" r:id="rId17"/>
    <p:sldId id="283" r:id="rId18"/>
    <p:sldId id="270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8808" y="0"/>
            <a:ext cx="7937648" cy="2492896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изба.</a:t>
            </a:r>
            <a:r>
              <a:rPr lang="ru-RU" sz="4800" dirty="0"/>
              <a:t>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изба – это деревянная постройка.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Избы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строили из бревен, дерево было на Руси главным строительным материалом. 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Складывали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бревна очень плотно друг к другу.   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</a:t>
            </a:r>
            <a:endParaRPr lang="ru-RU" sz="1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freeppt4u.com/u/storage/ppt_15765/17097-1401981036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48" y="2636912"/>
            <a:ext cx="5448604" cy="408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5754777"/>
            <a:ext cx="1907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</a:t>
            </a:r>
          </a:p>
          <a:p>
            <a:r>
              <a:rPr lang="ru-RU" sz="1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Полякова Светлана Викторовна 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6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56184"/>
          </a:xfrm>
        </p:spPr>
        <p:txBody>
          <a:bodyPr>
            <a:normAutofit fontScale="9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Хотите узнать, кто и как жил в этой избе? Вот такой мужичок – Иван. Он построил избу для своей семьи, для жены Марьи и их детей.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все они входили в сени – прихожую, потом в избу. В избу вели деревянные ступеньки. Входя в избу, гости должны были поклониться хозяевам. Так люди здоровались. Полы в комнате деревянные. На полу лежат дорожки.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ecoplaces.ru/S/Img/cd74d445-428c-4123-8b69-0517e8c47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6840760" cy="513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2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избе их встречает печка. Печь стояла слева от входа. Эта печка называется русская. Её складывали из кирпича, а сверху обмазывали глиной. Хорошая печь должна долго держать тепло, а дров требовать как можно меньше. Топили печь дровами. Она обогревала дом, в ней готовили еду, пекли вкусные пироги, хлеб, а на лежанке было место для отдыха – спали.</a:t>
            </a:r>
          </a:p>
        </p:txBody>
      </p:sp>
      <p:pic>
        <p:nvPicPr>
          <p:cNvPr id="4" name="Picture 2" descr="http://player.myshared.ru/425205/data/images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17228"/>
            <a:ext cx="7632849" cy="465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cdn.tipsboard.ru/images/russkaya_izba_interer_i_struktur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6114"/>
            <a:ext cx="8424936" cy="629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4100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Символика Русской избы. </a:t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избе всегда считали святым три места.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Первое-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"Красный угол".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"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красном углу" совершались ежедневные моления, с которых начиналось любое важное дело. " Красный угол" - самое почетное место в доме. Человек приходящий в избу, мог пройти туда только по особому приглашению хозяев. "Красный угол" старались держать в чистоте и нарядно украшали. </a:t>
            </a:r>
          </a:p>
        </p:txBody>
      </p:sp>
      <p:pic>
        <p:nvPicPr>
          <p:cNvPr id="19458" name="Picture 2" descr="http://www.magput.ru/pics/large/114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692" y="2147108"/>
            <a:ext cx="6077628" cy="455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492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святое место, печка. В старинной русской избе была всего лишь одна комната, и почти половину ее занимала русская печка. Про нее в народе говорили: «Печка кормит, печка греет, печка- мать родная».</a:t>
            </a:r>
          </a:p>
        </p:txBody>
      </p:sp>
      <p:pic>
        <p:nvPicPr>
          <p:cNvPr id="21506" name="Picture 2" descr="http://www.maam.ru/upload/blogs/detsad-279116-14281216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882" y="2060848"/>
            <a:ext cx="6111439" cy="458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33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Третье святое место- стол. 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Стол- это «божья ладонь». «Хлеба ни куска- стол-доска» - так говорили крестьяне. Стол ставили у «красного угла».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избе было почти все сделано своими руками. Мебель была самодельная, деревянная, очень простая. 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http://fs00.infourok.ru/images/doc/229/54363/1/hello_html_mbd396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9110"/>
            <a:ext cx="7344816" cy="4902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834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900igr.net/datas/istorija/Russkij-byt/0010-010-Predmety-russkogo-by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962900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266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mypresentation.ru/documents/22fd5a1efbda03c2a42e57ed9a75a5e2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8619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528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люлька. Длинные лавки. На столе самовар. Половики.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lavkaflo.ru/images/samaja-bolshaja-pech-v-mire/imag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3" y="1844824"/>
            <a:ext cx="878088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75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://4.bp.blogspot.com/-EqXpBAaawEg/T8ZZx97HbJI/AAAAAAAACBg/8gPOoE62SGM/s1600/%D0%98%D0%B7%D0%B1%D0%B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4.bp.blogspot.com/-EqXpBAaawEg/T8ZZx97HbJI/AAAAAAAACBg/8gPOoE62SGM/s1600/%D0%98%D0%B7%D0%B1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19787"/>
            <a:ext cx="8014832" cy="536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040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5274"/>
            <a:ext cx="9252519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32" y="361082"/>
            <a:ext cx="8081516" cy="605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3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958656"/>
            <a:ext cx="8229600" cy="15666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таких избах жили русские люди в старину. Изба построена из брёвен. Избы строили в ручную, поднимали тяжёлые брёвна сами.</a:t>
            </a:r>
            <a:endParaRPr lang="ru-RU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6363164" cy="477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282155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Стены заканчивались крышей, чтобы дом был красивый и теплый, крышу украшали резьбой,  вырезал хозяин узоры 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листочки , травку и ягодки.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было правило на Руси. </a:t>
            </a:r>
            <a:b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помогать друг другу называлась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помочь.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http://4.bp.blogspot.com/-EqXpBAaawEg/T8ZZx97HbJI/AAAAAAAACBg/8gPOoE62SGM/s1600/%D0%98%D0%B7%D0%B1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90271"/>
            <a:ext cx="7128792" cy="477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80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365104"/>
            <a:ext cx="8424936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в старину лес рубили?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старину лес рубили топорами. Топором обрубали ветки, сучья.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e-rentier.ru.funlol.ru/uploads/fotos/330/ogromnye_derevnulla_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312063" cy="399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93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8003232" cy="896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Заготовка леса. Готовые брёвна.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0" name="Picture 6" descr="https://im3-tub-ru.yandex.net/i?id=fc7a0d7e80127b38668b388143766870&amp;n=33&amp;h=190&amp;w=2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68" y="1628800"/>
            <a:ext cx="7272808" cy="483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14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Брёвна везли на лошадях к тому месту, где дом собирались строить. Здесь и складывали.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5266928" cy="7529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6" name="Picture 4" descr="http://planchersdava.com/wp-content/uploads/Imag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6"/>
            <a:ext cx="6624736" cy="531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03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http://kykyryzo.ru/wp-content/uploads/2013/11/61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048689" cy="640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93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говорили не строить избу, а рубить. Из инструментов у мужиков был только топор. Молоток в те времена не придумали, гвоздей не знали. Пил в деревнях тоже не было. </a:t>
            </a:r>
            <a:b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ДЕЛАЛИ ТОПОРОМ.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78234"/>
            <a:ext cx="7782969" cy="369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3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292</Words>
  <Application>Microsoft Office PowerPoint</Application>
  <PresentationFormat>Экран (4:3)</PresentationFormat>
  <Paragraphs>17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Русская изба.  Русская изба – это деревянная постройка.  Избы строили из бревен, дерево было на Руси главным строительным материалом.   Складывали бревна очень плотно друг к другу.        </vt:lpstr>
      <vt:lpstr>Презентация PowerPoint</vt:lpstr>
      <vt:lpstr>Презентация PowerPoint</vt:lpstr>
      <vt:lpstr>Стены заканчивались крышей, чтобы дом был красивый и теплый, крышу украшали резьбой,  вырезал хозяин узоры : листочки , травку и ягодки. Такое было правило на Руси.  Традиция помогать друг другу называлась помочь.</vt:lpstr>
      <vt:lpstr>Презентация PowerPoint</vt:lpstr>
      <vt:lpstr>Презентация PowerPoint</vt:lpstr>
      <vt:lpstr>Брёвна везли на лошадях к тому месту, где дом собирались строить. Здесь и складывали.</vt:lpstr>
      <vt:lpstr>Презентация PowerPoint</vt:lpstr>
      <vt:lpstr>На Руси говорили не строить избу, а рубить. Из инструментов у мужиков был только топор. Молоток в те времена не придумали, гвоздей не знали. Пил в деревнях тоже не было.  ВСЁ ДЕЛАЛИ ТОПОРОМ.</vt:lpstr>
      <vt:lpstr>Хотите узнать, кто и как жил в этой избе? Вот такой мужичок – Иван. Он построил избу для своей семьи, для жены Марьи и их детей. Сначала все они входили в сени – прихожую, потом в избу. В избу вели деревянные ступеньки. Входя в избу, гости должны были поклониться хозяевам. Так люди здоровались. Полы в комнате деревянные. На полу лежат дорожки. </vt:lpstr>
      <vt:lpstr>В избе их встречает печка. Печь стояла слева от входа. Эта печка называется русская. Её складывали из кирпича, а сверху обмазывали глиной. Хорошая печь должна долго держать тепло, а дров требовать как можно меньше. Топили печь дровами. Она обогревала дом, в ней готовили еду, пекли вкусные пироги, хлеб, а на лежанке было место для отдыха – спали.</vt:lpstr>
      <vt:lpstr>Презентация PowerPoint</vt:lpstr>
      <vt:lpstr>Символика Русской избы.  В избе всегда считали святым три места.  Первое-"Красный угол". В "красном углу" совершались ежедневные моления, с которых начиналось любое важное дело. " Красный угол" - самое почетное место в доме. Человек приходящий в избу, мог пройти туда только по особому приглашению хозяев. "Красный угол" старались держать в чистоте и нарядно украшали. </vt:lpstr>
      <vt:lpstr>Второе святое место, печка. В старинной русской избе была всего лишь одна комната, и почти половину ее занимала русская печка. Про нее в народе говорили: «Печка кормит, печка греет, печка- мать родная».</vt:lpstr>
      <vt:lpstr>Третье святое место- стол.  Стол- это «божья ладонь». «Хлеба ни куска- стол-доска» - так говорили крестьяне. Стол ставили у «красного угла». В русской избе было почти все сделано своими руками. Мебель была самодельная, деревянная, очень простая.  </vt:lpstr>
      <vt:lpstr>Презентация PowerPoint</vt:lpstr>
      <vt:lpstr>Презентация PowerPoint</vt:lpstr>
      <vt:lpstr>Детская люлька. Длинные лавки. На столе самовар. Половики. </vt:lpstr>
      <vt:lpstr>Благодарю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изба.</dc:title>
  <dc:creator>Елена</dc:creator>
  <cp:lastModifiedBy>Tatiana</cp:lastModifiedBy>
  <cp:revision>11</cp:revision>
  <dcterms:created xsi:type="dcterms:W3CDTF">2016-01-14T14:35:19Z</dcterms:created>
  <dcterms:modified xsi:type="dcterms:W3CDTF">2022-10-11T10:07:47Z</dcterms:modified>
</cp:coreProperties>
</file>