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6" r:id="rId3"/>
    <p:sldId id="257" r:id="rId4"/>
    <p:sldId id="259" r:id="rId5"/>
    <p:sldId id="260" r:id="rId6"/>
    <p:sldId id="261" r:id="rId7"/>
    <p:sldId id="267" r:id="rId8"/>
    <p:sldId id="268" r:id="rId9"/>
    <p:sldId id="262" r:id="rId10"/>
    <p:sldId id="263" r:id="rId11"/>
    <p:sldId id="274" r:id="rId12"/>
    <p:sldId id="275" r:id="rId13"/>
    <p:sldId id="276" r:id="rId14"/>
    <p:sldId id="280" r:id="rId15"/>
    <p:sldId id="278" r:id="rId16"/>
    <p:sldId id="279" r:id="rId17"/>
    <p:sldId id="269" r:id="rId18"/>
    <p:sldId id="270" r:id="rId19"/>
    <p:sldId id="271" r:id="rId20"/>
    <p:sldId id="27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>
      <p:cViewPr varScale="1">
        <p:scale>
          <a:sx n="102" d="100"/>
          <a:sy n="102" d="100"/>
        </p:scale>
        <p:origin x="1812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://900igr.net/up/datas/71044/003.jpg"/>
          <p:cNvPicPr>
            <a:picLocks noChangeAspect="1" noChangeArrowheads="1"/>
          </p:cNvPicPr>
          <p:nvPr/>
        </p:nvPicPr>
        <p:blipFill>
          <a:blip r:embed="rId2" cstate="print"/>
          <a:srcRect l="4336" t="5250" r="4714" b="9701"/>
          <a:stretch>
            <a:fillRect/>
          </a:stretch>
        </p:blipFill>
        <p:spPr bwMode="auto">
          <a:xfrm>
            <a:off x="251520" y="325165"/>
            <a:ext cx="8532440" cy="598415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454552" y="5382209"/>
            <a:ext cx="22322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 воспитатель: Полякова Светлана Викторовна</a:t>
            </a:r>
            <a:endParaRPr lang="ru-RU" sz="1400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ds27.bywest.by/bezopas/g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32656"/>
            <a:ext cx="8797603" cy="61926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https://dou102.kirovedu.ru/wp-content/uploads/sites/78/2018/09/aZgBKrFrYv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4100" y="260648"/>
            <a:ext cx="8695305" cy="61206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s://i003.radikal.ru/1506/85/bae57e7588f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1" y="188640"/>
            <a:ext cx="8799555" cy="61926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https://dou102.kirovedu.ru/wp-content/uploads/sites/78/2018/09/h7drNzspTe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8308" y="404664"/>
            <a:ext cx="8671098" cy="61036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https://dou102.kirovedu.ru/wp-content/uploads/sites/78/2018/09/9zWMJBvbw7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8695306" cy="61206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https://gemelos-feliz.ru/wp-content/uploads/2015/10/shutka1-768x5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500143" cy="59766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https://dou102.kirovedu.ru/wp-content/uploads/sites/78/2018/09/pWJCp4pgh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04664"/>
            <a:ext cx="8695305" cy="61206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https://puzkarapuz.ru/images/infogragika/pdd/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71894"/>
            <a:ext cx="6552728" cy="65424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://2.bp.blogspot.com/-ZbGZtpK56is/UUiYNfSoH4I/AAAAAAAABqo/6zcVWIrsAWw/s1600/img_12199450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8572500" cy="60579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http://4.bp.blogspot.com/-WgbPhIWjQLc/UUiYRX_UiXI/AAAAAAAABq4/zG1R_IwWDzc/s1600/img_12199553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862590" cy="61611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school180.edusite.ru/DswMedia/pravilabezopasnosnogopovedeniyadom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640960" cy="64807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https://ds02.infourok.ru/uploads/ex/0046/0008783d-1870d124/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42645"/>
            <a:ext cx="8376931" cy="62826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heat-cosiness.ru/uploads/bamafullsizef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06642"/>
            <a:ext cx="8556104" cy="64170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20482" name="Picture 2" descr="http://pochemu4ka.ru/_ld/126/126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32656"/>
            <a:ext cx="8280920" cy="60658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korablik41.edusite.su/files/folder/4607082999411643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32656"/>
            <a:ext cx="8792734" cy="6200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zabavnik.club/wp-content/uploads/pravila_povedeniya_detsad_kartinki_2_011258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http://sch197.minsk.edu.by/sm_full.aspx?guid=204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676456" cy="65073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://school7vv.69.i-schools.ru/files/%D0%9F%D0%B0%D0%BC%D1%8F%D1%82%D0%BA%D0%B0%20%D0%B4%D0%BB%D1%8F%20%D0%B4%D0%B5%D1%82%D0%B5%D0%B9%20%D0%9F%D1%80%D0%B0%D0%B2%D0%B8%D0%BB%D0%B0%20%D0%BF%D0%BE%D0%B2%D0%B5%D0%B4%D0%B5%D0%BD%D0%B8%D1%8F%20%D1%81%20%D0%BD%D0%B5%D0%B7%D0%BD%D0%B0%D0%BA%D0%BE%D0%BC%D1%8B%D0%BC%D0%B8%20%D0%BB%D1%8E%D0%B4%D1%8C%D0%BC%D0%B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32656"/>
            <a:ext cx="8681816" cy="61206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saes-service.ru/sites/default/files/Doc/MKD/Deti_pravila/%D0%9F%D1%80%D0%B0%D0%B2%D0%B8%D0%BB%D0%B0%20%281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8424936" cy="63187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6</Words>
  <Application>Microsoft Office PowerPoint</Application>
  <PresentationFormat>Экран (4:3)</PresentationFormat>
  <Paragraphs>1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Сказка</dc:creator>
  <cp:lastModifiedBy>Tatiana</cp:lastModifiedBy>
  <cp:revision>9</cp:revision>
  <dcterms:created xsi:type="dcterms:W3CDTF">2019-01-17T11:56:36Z</dcterms:created>
  <dcterms:modified xsi:type="dcterms:W3CDTF">2022-10-11T10:13:15Z</dcterms:modified>
</cp:coreProperties>
</file>