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277" r:id="rId2"/>
    <p:sldId id="256" r:id="rId3"/>
    <p:sldId id="278" r:id="rId4"/>
    <p:sldId id="258" r:id="rId5"/>
    <p:sldId id="259" r:id="rId6"/>
    <p:sldId id="260" r:id="rId7"/>
    <p:sldId id="261" r:id="rId8"/>
    <p:sldId id="262" r:id="rId9"/>
    <p:sldId id="276" r:id="rId10"/>
    <p:sldId id="275" r:id="rId11"/>
    <p:sldId id="264" r:id="rId12"/>
    <p:sldId id="265" r:id="rId13"/>
    <p:sldId id="284" r:id="rId14"/>
    <p:sldId id="266" r:id="rId15"/>
    <p:sldId id="285" r:id="rId16"/>
    <p:sldId id="267" r:id="rId17"/>
    <p:sldId id="286" r:id="rId18"/>
    <p:sldId id="268" r:id="rId19"/>
    <p:sldId id="287" r:id="rId20"/>
    <p:sldId id="270" r:id="rId21"/>
    <p:sldId id="288" r:id="rId22"/>
    <p:sldId id="271" r:id="rId23"/>
    <p:sldId id="289" r:id="rId24"/>
    <p:sldId id="272" r:id="rId25"/>
    <p:sldId id="290" r:id="rId26"/>
    <p:sldId id="273" r:id="rId27"/>
    <p:sldId id="291" r:id="rId28"/>
  </p:sldIdLst>
  <p:sldSz cx="10080625" cy="7559675"/>
  <p:notesSz cx="7559675" cy="10691813"/>
  <p:custDataLst>
    <p:tags r:id="rId31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381">
          <p15:clr>
            <a:srgbClr val="A4A3A4"/>
          </p15:clr>
        </p15:guide>
        <p15:guide id="2" pos="3175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2" d="100"/>
          <a:sy n="92" d="100"/>
        </p:scale>
        <p:origin x="1806" y="96"/>
      </p:cViewPr>
      <p:guideLst>
        <p:guide orient="horz" pos="2381"/>
        <p:guide pos="3175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3280684" cy="534238"/>
          </a:xfrm>
          <a:prstGeom prst="rect">
            <a:avLst/>
          </a:prstGeom>
          <a:noFill/>
          <a:ln>
            <a:noFill/>
          </a:ln>
        </p:spPr>
        <p:txBody>
          <a:bodyPr vert="horz" wrap="square" lIns="90004" tIns="44997" rIns="90004" bIns="44997" anchor="t" anchorCtr="0" compatLnSpc="0"/>
          <a:lstStyle/>
          <a:p>
            <a:pPr marL="0" marR="0" lvl="0" indent="0" algn="l" defTabSz="914400" rtl="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4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ru-RU" sz="1400" b="0" i="0" u="none" strike="noStrike" kern="1200" cap="none" spc="0" baseline="0">
              <a:solidFill>
                <a:srgbClr val="000000"/>
              </a:solidFill>
              <a:uFillTx/>
              <a:latin typeface="Arial" pitchFamily="18"/>
              <a:ea typeface="Arial Unicode MS" pitchFamily="2"/>
              <a:cs typeface="Arial Unicode MS" pitchFamily="2"/>
            </a:endParaRPr>
          </a:p>
        </p:txBody>
      </p:sp>
      <p:sp>
        <p:nvSpPr>
          <p:cNvPr id="3" name="Дата 2"/>
          <p:cNvSpPr txBox="1">
            <a:spLocks noGrp="1"/>
          </p:cNvSpPr>
          <p:nvPr>
            <p:ph type="dt" sz="quarter" idx="1"/>
          </p:nvPr>
        </p:nvSpPr>
        <p:spPr>
          <a:xfrm>
            <a:off x="4278962" y="0"/>
            <a:ext cx="3280684" cy="534238"/>
          </a:xfrm>
          <a:prstGeom prst="rect">
            <a:avLst/>
          </a:prstGeom>
          <a:noFill/>
          <a:ln>
            <a:noFill/>
          </a:ln>
        </p:spPr>
        <p:txBody>
          <a:bodyPr vert="horz" wrap="square" lIns="90004" tIns="44997" rIns="90004" bIns="44997" anchor="t" anchorCtr="0" compatLnSpc="0"/>
          <a:lstStyle/>
          <a:p>
            <a:pPr marL="0" marR="0" lvl="0" indent="0" algn="r" defTabSz="914400" rtl="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4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ru-RU" sz="1400" b="0" i="0" u="none" strike="noStrike" kern="1200" cap="none" spc="0" baseline="0">
              <a:solidFill>
                <a:srgbClr val="000000"/>
              </a:solidFill>
              <a:uFillTx/>
              <a:latin typeface="Arial" pitchFamily="18"/>
              <a:ea typeface="Arial Unicode MS" pitchFamily="2"/>
              <a:cs typeface="Arial Unicode MS" pitchFamily="2"/>
            </a:endParaRPr>
          </a:p>
        </p:txBody>
      </p:sp>
      <p:sp>
        <p:nvSpPr>
          <p:cNvPr id="4" name="Нижний колонтитул 3"/>
          <p:cNvSpPr txBox="1">
            <a:spLocks noGrp="1"/>
          </p:cNvSpPr>
          <p:nvPr>
            <p:ph type="ftr" sz="quarter" idx="2"/>
          </p:nvPr>
        </p:nvSpPr>
        <p:spPr>
          <a:xfrm>
            <a:off x="0" y="10157402"/>
            <a:ext cx="3280684" cy="534238"/>
          </a:xfrm>
          <a:prstGeom prst="rect">
            <a:avLst/>
          </a:prstGeom>
          <a:noFill/>
          <a:ln>
            <a:noFill/>
          </a:ln>
        </p:spPr>
        <p:txBody>
          <a:bodyPr vert="horz" wrap="square" lIns="90004" tIns="44997" rIns="90004" bIns="44997" anchor="b" anchorCtr="0" compatLnSpc="0"/>
          <a:lstStyle/>
          <a:p>
            <a:pPr marL="0" marR="0" lvl="0" indent="0" algn="l" defTabSz="914400" rtl="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4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ru-RU" sz="1400" b="0" i="0" u="none" strike="noStrike" kern="1200" cap="none" spc="0" baseline="0">
              <a:solidFill>
                <a:srgbClr val="000000"/>
              </a:solidFill>
              <a:uFillTx/>
              <a:latin typeface="Arial" pitchFamily="18"/>
              <a:ea typeface="Arial Unicode MS" pitchFamily="2"/>
              <a:cs typeface="Arial Unicode MS" pitchFamily="2"/>
            </a:endParaRPr>
          </a:p>
        </p:txBody>
      </p:sp>
      <p:sp>
        <p:nvSpPr>
          <p:cNvPr id="5" name="Номер слайда 4"/>
          <p:cNvSpPr txBox="1">
            <a:spLocks noGrp="1"/>
          </p:cNvSpPr>
          <p:nvPr>
            <p:ph type="sldNum" sz="quarter" idx="3"/>
          </p:nvPr>
        </p:nvSpPr>
        <p:spPr>
          <a:xfrm>
            <a:off x="4278962" y="10157402"/>
            <a:ext cx="3280684" cy="534238"/>
          </a:xfrm>
          <a:prstGeom prst="rect">
            <a:avLst/>
          </a:prstGeom>
          <a:noFill/>
          <a:ln>
            <a:noFill/>
          </a:ln>
        </p:spPr>
        <p:txBody>
          <a:bodyPr vert="horz" wrap="square" lIns="90004" tIns="44997" rIns="90004" bIns="44997" anchor="b" anchorCtr="0" compatLnSpc="0"/>
          <a:lstStyle/>
          <a:p>
            <a:pPr marL="0" marR="0" lvl="0" indent="0" algn="r" defTabSz="914400" rtl="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4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F2BA0251-E9AB-4855-BFE1-F452CF79A304}" type="slidenum">
              <a:t>‹#›</a:t>
            </a:fld>
            <a:endParaRPr lang="ru-RU" sz="1400" b="0" i="0" u="none" strike="noStrike" kern="1200" cap="none" spc="0" baseline="0">
              <a:solidFill>
                <a:srgbClr val="000000"/>
              </a:solidFill>
              <a:uFillTx/>
              <a:latin typeface="Arial" pitchFamily="18"/>
              <a:ea typeface="Arial Unicode MS" pitchFamily="2"/>
              <a:cs typeface="Arial Unicode MS" pitchFamily="2"/>
            </a:endParaRPr>
          </a:p>
        </p:txBody>
      </p:sp>
    </p:spTree>
    <p:extLst>
      <p:ext uri="{BB962C8B-B14F-4D97-AF65-F5344CB8AC3E}">
        <p14:creationId xmlns:p14="http://schemas.microsoft.com/office/powerpoint/2010/main" val="29620431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 idx="2"/>
          </p:nvPr>
        </p:nvSpPr>
        <p:spPr>
          <a:xfrm>
            <a:off x="1106488" y="812801"/>
            <a:ext cx="5345116" cy="4008436"/>
          </a:xfrm>
          <a:prstGeom prst="rect">
            <a:avLst/>
          </a:prstGeom>
          <a:noFill/>
          <a:ln>
            <a:noFill/>
            <a:prstDash val="solid"/>
          </a:ln>
        </p:spPr>
      </p:sp>
      <p:sp>
        <p:nvSpPr>
          <p:cNvPr id="3" name="Заметки 2"/>
          <p:cNvSpPr txBox="1">
            <a:spLocks noGrp="1"/>
          </p:cNvSpPr>
          <p:nvPr>
            <p:ph type="body" sz="quarter" idx="3"/>
          </p:nvPr>
        </p:nvSpPr>
        <p:spPr>
          <a:xfrm>
            <a:off x="755998" y="5078522"/>
            <a:ext cx="6047640" cy="4811042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anchor="t" anchorCtr="0" compatLnSpc="1"/>
          <a:lstStyle/>
          <a:p>
            <a:pPr lvl="0"/>
            <a:endParaRPr lang="ru-RU"/>
          </a:p>
        </p:txBody>
      </p:sp>
      <p:sp>
        <p:nvSpPr>
          <p:cNvPr id="4" name="Верхний колонтитул 3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3280684" cy="534238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anchor="t" anchorCtr="0" compatLnSpc="1"/>
          <a:lstStyle>
            <a:lvl1pPr marL="0" marR="0" lvl="0" indent="0" algn="l" defTabSz="914400" rtl="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400" b="0" i="0" u="none" strike="noStrike" kern="1200" cap="none" spc="0" baseline="0">
                <a:solidFill>
                  <a:srgbClr val="000000"/>
                </a:solidFill>
                <a:uFillTx/>
                <a:latin typeface="Times New Roman" pitchFamily="18"/>
                <a:ea typeface="Arial Unicode MS" pitchFamily="2"/>
                <a:cs typeface="Tahoma" pitchFamily="2"/>
              </a:defRPr>
            </a:lvl1pPr>
          </a:lstStyle>
          <a:p>
            <a:pPr lvl="0"/>
            <a:endParaRPr lang="ru-RU"/>
          </a:p>
        </p:txBody>
      </p:sp>
      <p:sp>
        <p:nvSpPr>
          <p:cNvPr id="5" name="Дата 4"/>
          <p:cNvSpPr txBox="1">
            <a:spLocks noGrp="1"/>
          </p:cNvSpPr>
          <p:nvPr>
            <p:ph type="dt" idx="1"/>
          </p:nvPr>
        </p:nvSpPr>
        <p:spPr>
          <a:xfrm>
            <a:off x="4278962" y="0"/>
            <a:ext cx="3280684" cy="534238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anchor="t" anchorCtr="0" compatLnSpc="1"/>
          <a:lstStyle>
            <a:lvl1pPr marL="0" marR="0" lvl="0" indent="0" algn="r" defTabSz="914400" rtl="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400" b="0" i="0" u="none" strike="noStrike" kern="1200" cap="none" spc="0" baseline="0">
                <a:solidFill>
                  <a:srgbClr val="000000"/>
                </a:solidFill>
                <a:uFillTx/>
                <a:latin typeface="Times New Roman" pitchFamily="18"/>
                <a:ea typeface="Arial Unicode MS" pitchFamily="2"/>
                <a:cs typeface="Tahoma" pitchFamily="2"/>
              </a:defRPr>
            </a:lvl1pPr>
          </a:lstStyle>
          <a:p>
            <a:pPr lvl="0"/>
            <a:endParaRPr lang="ru-RU"/>
          </a:p>
        </p:txBody>
      </p:sp>
      <p:sp>
        <p:nvSpPr>
          <p:cNvPr id="6" name="Нижний колонтитул 5"/>
          <p:cNvSpPr txBox="1">
            <a:spLocks noGrp="1"/>
          </p:cNvSpPr>
          <p:nvPr>
            <p:ph type="ftr" sz="quarter" idx="4"/>
          </p:nvPr>
        </p:nvSpPr>
        <p:spPr>
          <a:xfrm>
            <a:off x="0" y="10157402"/>
            <a:ext cx="3280684" cy="534238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anchor="b" anchorCtr="0" compatLnSpc="1"/>
          <a:lstStyle>
            <a:lvl1pPr marL="0" marR="0" lvl="0" indent="0" algn="l" defTabSz="914400" rtl="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400" b="0" i="0" u="none" strike="noStrike" kern="1200" cap="none" spc="0" baseline="0">
                <a:solidFill>
                  <a:srgbClr val="000000"/>
                </a:solidFill>
                <a:uFillTx/>
                <a:latin typeface="Times New Roman" pitchFamily="18"/>
                <a:ea typeface="Arial Unicode MS" pitchFamily="2"/>
                <a:cs typeface="Tahoma" pitchFamily="2"/>
              </a:defRPr>
            </a:lvl1pPr>
          </a:lstStyle>
          <a:p>
            <a:pPr lvl="0"/>
            <a:endParaRPr lang="ru-RU"/>
          </a:p>
        </p:txBody>
      </p:sp>
      <p:sp>
        <p:nvSpPr>
          <p:cNvPr id="7" name="Номер слайда 6"/>
          <p:cNvSpPr txBox="1">
            <a:spLocks noGrp="1"/>
          </p:cNvSpPr>
          <p:nvPr>
            <p:ph type="sldNum" sz="quarter" idx="5"/>
          </p:nvPr>
        </p:nvSpPr>
        <p:spPr>
          <a:xfrm>
            <a:off x="4278962" y="10157402"/>
            <a:ext cx="3280684" cy="534238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anchor="b" anchorCtr="0" compatLnSpc="1"/>
          <a:lstStyle>
            <a:lvl1pPr marL="0" marR="0" lvl="0" indent="0" algn="r" defTabSz="914400" rtl="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400" b="0" i="0" u="none" strike="noStrike" kern="1200" cap="none" spc="0" baseline="0">
                <a:solidFill>
                  <a:srgbClr val="000000"/>
                </a:solidFill>
                <a:uFillTx/>
                <a:latin typeface="Times New Roman" pitchFamily="18"/>
                <a:ea typeface="Arial Unicode MS" pitchFamily="2"/>
                <a:cs typeface="Tahoma" pitchFamily="2"/>
              </a:defRPr>
            </a:lvl1pPr>
          </a:lstStyle>
          <a:p>
            <a:pPr lvl="0"/>
            <a:fld id="{1839194B-2988-4789-A9BC-9B538ADB0157}" type="slidenum"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611866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215917" marR="0" lvl="0" indent="-215917" defTabSz="914025" rtl="0" fontAlgn="auto" hangingPunct="0">
      <a:lnSpc>
        <a:spcPct val="100000"/>
      </a:lnSpc>
      <a:spcBef>
        <a:spcPts val="0"/>
      </a:spcBef>
      <a:spcAft>
        <a:spcPts val="0"/>
      </a:spcAft>
      <a:buNone/>
      <a:tabLst/>
      <a:defRPr lang="ru-RU" sz="2000" b="0" i="0" u="none" strike="noStrike" kern="1200" cap="none" spc="0" baseline="0">
        <a:solidFill>
          <a:srgbClr val="000000"/>
        </a:solidFill>
        <a:uFillTx/>
        <a:latin typeface="Arial" pitchFamily="18"/>
        <a:ea typeface="Arial Unicode MS" pitchFamily="2"/>
        <a:cs typeface="Arial Unicode MS" pitchFamily="2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solidFill>
            <a:srgbClr val="4F81BD"/>
          </a:solidFill>
          <a:ln w="25402">
            <a:solidFill>
              <a:srgbClr val="385D8A"/>
            </a:solidFill>
            <a:prstDash val="solid"/>
          </a:ln>
        </p:spPr>
      </p:sp>
      <p:sp>
        <p:nvSpPr>
          <p:cNvPr id="3" name="Заметки 2"/>
          <p:cNvSpPr txBox="1">
            <a:spLocks noGrp="1"/>
          </p:cNvSpPr>
          <p:nvPr>
            <p:ph type="body" sz="quarter" idx="1"/>
          </p:nvPr>
        </p:nvSpPr>
        <p:spPr/>
        <p:txBody>
          <a:bodyPr>
            <a:spAutoFit/>
          </a:bodyPr>
          <a:lstStyle/>
          <a:p>
            <a:pPr lvl="0"/>
            <a:r>
              <a:rPr lang="ru-RU" sz="2400" b="1">
                <a:solidFill>
                  <a:srgbClr val="7030A0"/>
                </a:solidFill>
              </a:rPr>
              <a:t>                                                                    </a:t>
            </a:r>
            <a:endParaRPr lang="ru-RU" sz="2400">
              <a:solidFill>
                <a:srgbClr val="7030A0"/>
              </a:solidFill>
            </a:endParaRPr>
          </a:p>
          <a:p>
            <a:pPr lvl="0"/>
            <a:r>
              <a:rPr lang="ru-RU" sz="2400" b="1">
                <a:solidFill>
                  <a:srgbClr val="7030A0"/>
                </a:solidFill>
              </a:rPr>
              <a:t>    </a:t>
            </a:r>
            <a:r>
              <a:rPr lang="ru-RU" sz="3200">
                <a:solidFill>
                  <a:srgbClr val="7030A0"/>
                </a:solidFill>
              </a:rPr>
              <a:t>Луг</a:t>
            </a: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4F81BD"/>
          </a:solidFill>
          <a:ln w="25402">
            <a:solidFill>
              <a:srgbClr val="385D8A"/>
            </a:solidFill>
            <a:prstDash val="solid"/>
          </a:ln>
        </p:spPr>
      </p:sp>
      <p:sp>
        <p:nvSpPr>
          <p:cNvPr id="3" name="Заметки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4F81BD"/>
          </a:solidFill>
          <a:ln w="25402">
            <a:solidFill>
              <a:srgbClr val="385D8A"/>
            </a:solidFill>
            <a:prstDash val="solid"/>
          </a:ln>
        </p:spPr>
      </p:sp>
      <p:sp>
        <p:nvSpPr>
          <p:cNvPr id="3" name="Заметки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4F81BD"/>
          </a:solidFill>
          <a:ln w="25402">
            <a:solidFill>
              <a:srgbClr val="385D8A"/>
            </a:solidFill>
            <a:prstDash val="solid"/>
          </a:ln>
        </p:spPr>
      </p:sp>
      <p:sp>
        <p:nvSpPr>
          <p:cNvPr id="3" name="Заметки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4F81BD"/>
          </a:solidFill>
          <a:ln w="25402">
            <a:solidFill>
              <a:srgbClr val="385D8A"/>
            </a:solidFill>
            <a:prstDash val="solid"/>
          </a:ln>
        </p:spPr>
      </p:sp>
      <p:sp>
        <p:nvSpPr>
          <p:cNvPr id="3" name="Заметки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4F81BD"/>
          </a:solidFill>
          <a:ln w="25402">
            <a:solidFill>
              <a:srgbClr val="385D8A"/>
            </a:solidFill>
            <a:prstDash val="solid"/>
          </a:ln>
        </p:spPr>
      </p:sp>
      <p:sp>
        <p:nvSpPr>
          <p:cNvPr id="3" name="Заметки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4F81BD"/>
          </a:solidFill>
          <a:ln w="25402">
            <a:solidFill>
              <a:srgbClr val="385D8A"/>
            </a:solidFill>
            <a:prstDash val="solid"/>
          </a:ln>
        </p:spPr>
      </p:sp>
      <p:sp>
        <p:nvSpPr>
          <p:cNvPr id="3" name="Заметки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4F81BD"/>
          </a:solidFill>
          <a:ln w="25402">
            <a:solidFill>
              <a:srgbClr val="385D8A"/>
            </a:solidFill>
            <a:prstDash val="solid"/>
          </a:ln>
        </p:spPr>
      </p:sp>
      <p:sp>
        <p:nvSpPr>
          <p:cNvPr id="3" name="Заметки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4F81BD"/>
          </a:solidFill>
          <a:ln w="25402">
            <a:solidFill>
              <a:srgbClr val="385D8A"/>
            </a:solidFill>
            <a:prstDash val="solid"/>
          </a:ln>
        </p:spPr>
      </p:sp>
      <p:sp>
        <p:nvSpPr>
          <p:cNvPr id="3" name="Заметки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4F81BD"/>
          </a:solidFill>
          <a:ln w="25402">
            <a:solidFill>
              <a:srgbClr val="385D8A"/>
            </a:solidFill>
            <a:prstDash val="solid"/>
          </a:ln>
        </p:spPr>
      </p:sp>
      <p:sp>
        <p:nvSpPr>
          <p:cNvPr id="3" name="Заметки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4F81BD"/>
          </a:solidFill>
          <a:ln w="25402">
            <a:solidFill>
              <a:srgbClr val="385D8A"/>
            </a:solidFill>
            <a:prstDash val="solid"/>
          </a:ln>
        </p:spPr>
      </p:sp>
      <p:sp>
        <p:nvSpPr>
          <p:cNvPr id="3" name="Заметки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4F81BD"/>
          </a:solidFill>
          <a:ln w="25402">
            <a:solidFill>
              <a:srgbClr val="385D8A"/>
            </a:solidFill>
            <a:prstDash val="solid"/>
          </a:ln>
        </p:spPr>
      </p:sp>
      <p:sp>
        <p:nvSpPr>
          <p:cNvPr id="3" name="Заметки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solidFill>
            <a:srgbClr val="4F81BD"/>
          </a:solidFill>
          <a:ln w="25402">
            <a:solidFill>
              <a:srgbClr val="385D8A"/>
            </a:solidFill>
            <a:prstDash val="solid"/>
          </a:ln>
        </p:spPr>
      </p:sp>
      <p:sp>
        <p:nvSpPr>
          <p:cNvPr id="3" name="Заметки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pPr lvl="0"/>
            <a:r>
              <a:rPr lang="ru-RU" b="1" i="1">
                <a:solidFill>
                  <a:srgbClr val="7030A0"/>
                </a:solidFill>
              </a:rPr>
              <a:t>                                                                                                                   Нивяник</a:t>
            </a: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pPr lvl="0"/>
            <a:r>
              <a:rPr lang="ru-RU" b="1">
                <a:solidFill>
                  <a:srgbClr val="002060"/>
                </a:solidFill>
              </a:rPr>
              <a:t>                                                                                                        Таволга</a:t>
            </a:r>
          </a:p>
        </p:txBody>
      </p:sp>
      <p:sp>
        <p:nvSpPr>
          <p:cNvPr id="4" name="Номер слайда 3"/>
          <p:cNvSpPr txBox="1"/>
          <p:nvPr/>
        </p:nvSpPr>
        <p:spPr>
          <a:xfrm>
            <a:off x="4278962" y="10157402"/>
            <a:ext cx="3280684" cy="534238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anchor="b" anchorCtr="0" compatLnSpc="1"/>
          <a:lstStyle/>
          <a:p>
            <a:pPr marL="0" marR="0" lvl="0" indent="0" algn="r" defTabSz="914400" rtl="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17F149D3-C8F8-4A75-B73A-B6CD6CCE9612}" type="slidenum">
              <a:t>10</a:t>
            </a:fld>
            <a:endParaRPr lang="ru-RU" sz="1400" b="0" i="0" u="none" strike="noStrike" kern="1200" cap="none" spc="0" baseline="0">
              <a:solidFill>
                <a:srgbClr val="000000"/>
              </a:solidFill>
              <a:uFillTx/>
              <a:latin typeface="Times New Roman" pitchFamily="18"/>
              <a:ea typeface="Arial Unicode MS" pitchFamily="2"/>
              <a:cs typeface="Tahoma" pitchFamily="2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solidFill>
            <a:srgbClr val="4F81BD"/>
          </a:solidFill>
          <a:ln w="25402">
            <a:solidFill>
              <a:srgbClr val="385D8A"/>
            </a:solidFill>
            <a:prstDash val="solid"/>
          </a:ln>
        </p:spPr>
      </p:sp>
      <p:sp>
        <p:nvSpPr>
          <p:cNvPr id="3" name="Заметки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4F81BD"/>
          </a:solidFill>
          <a:ln w="25402">
            <a:solidFill>
              <a:srgbClr val="385D8A"/>
            </a:solidFill>
            <a:prstDash val="solid"/>
          </a:ln>
        </p:spPr>
      </p:sp>
      <p:sp>
        <p:nvSpPr>
          <p:cNvPr id="3" name="Заметки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"/>
          <p:cNvSpPr/>
          <p:nvPr/>
        </p:nvSpPr>
        <p:spPr>
          <a:xfrm>
            <a:off x="0" y="4262567"/>
            <a:ext cx="10080629" cy="3297116"/>
          </a:xfrm>
          <a:prstGeom prst="rect">
            <a:avLst/>
          </a:prstGeom>
          <a:gradFill>
            <a:gsLst>
              <a:gs pos="0">
                <a:srgbClr val="FFFFFF">
                  <a:alpha val="91000"/>
                </a:srgbClr>
              </a:gs>
              <a:gs pos="100000">
                <a:srgbClr val="FFFFFF">
                  <a:alpha val="76000"/>
                </a:srgbClr>
              </a:gs>
            </a:gsLst>
            <a:path path="circle">
              <a:fillToRect l="50000" t="50000" r="50000" b="50000"/>
            </a:path>
          </a:gradFill>
          <a:ln>
            <a:noFill/>
            <a:prstDash val="solid"/>
          </a:ln>
        </p:spPr>
        <p:txBody>
          <a:bodyPr vert="horz" wrap="square" lIns="100794" tIns="50392" rIns="100794" bIns="50392" anchor="ctr" anchorCtr="1" compatLnSpc="1"/>
          <a:lstStyle/>
          <a:p>
            <a:pPr marL="0" marR="0" lvl="0" indent="0" algn="ctr" defTabSz="914116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800" b="0" i="0" u="none" strike="noStrike" kern="1200" cap="none" spc="0" baseline="0">
              <a:solidFill>
                <a:srgbClr val="FFFFFF"/>
              </a:solidFill>
              <a:uFillTx/>
              <a:latin typeface="Trebuchet MS"/>
            </a:endParaRPr>
          </a:p>
        </p:txBody>
      </p:sp>
      <p:sp>
        <p:nvSpPr>
          <p:cNvPr id="3" name="Rectangle 11"/>
          <p:cNvSpPr/>
          <p:nvPr/>
        </p:nvSpPr>
        <p:spPr>
          <a:xfrm>
            <a:off x="0" y="0"/>
            <a:ext cx="10080629" cy="4262567"/>
          </a:xfrm>
          <a:prstGeom prst="rect">
            <a:avLst/>
          </a:prstGeom>
          <a:gradFill>
            <a:gsLst>
              <a:gs pos="0">
                <a:srgbClr val="FFFFFF">
                  <a:alpha val="89000"/>
                </a:srgbClr>
              </a:gs>
              <a:gs pos="100000">
                <a:srgbClr val="FFFFFF">
                  <a:alpha val="62000"/>
                </a:srgbClr>
              </a:gs>
            </a:gsLst>
            <a:path path="circle">
              <a:fillToRect l="50000" t="50000" r="50000" b="50000"/>
            </a:path>
          </a:gradFill>
          <a:ln>
            <a:noFill/>
            <a:prstDash val="solid"/>
          </a:ln>
        </p:spPr>
        <p:txBody>
          <a:bodyPr vert="horz" wrap="square" lIns="100794" tIns="50392" rIns="100794" bIns="50392" anchor="ctr" anchorCtr="1" compatLnSpc="1"/>
          <a:lstStyle/>
          <a:p>
            <a:pPr marL="0" marR="0" lvl="0" indent="0" algn="ctr" defTabSz="914116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800" b="0" i="0" u="none" strike="noStrike" kern="1200" cap="none" spc="0" baseline="0">
              <a:solidFill>
                <a:srgbClr val="FFFFFF"/>
              </a:solidFill>
              <a:uFillTx/>
              <a:latin typeface="Trebuchet MS"/>
            </a:endParaRPr>
          </a:p>
        </p:txBody>
      </p:sp>
      <p:sp>
        <p:nvSpPr>
          <p:cNvPr id="4" name="Rectangle 12"/>
          <p:cNvSpPr/>
          <p:nvPr/>
        </p:nvSpPr>
        <p:spPr>
          <a:xfrm>
            <a:off x="0" y="2923684"/>
            <a:ext cx="10080629" cy="2519894"/>
          </a:xfrm>
          <a:prstGeom prst="rect">
            <a:avLst/>
          </a:prstGeom>
          <a:gradFill>
            <a:gsLst>
              <a:gs pos="0">
                <a:srgbClr val="FFFFFF">
                  <a:alpha val="0"/>
                </a:srgbClr>
              </a:gs>
              <a:gs pos="100000">
                <a:srgbClr val="FFFFFF">
                  <a:alpha val="30000"/>
                </a:srgbClr>
              </a:gs>
            </a:gsLst>
            <a:lin ang="5400000"/>
          </a:gradFill>
          <a:ln>
            <a:noFill/>
            <a:prstDash val="solid"/>
          </a:ln>
        </p:spPr>
        <p:txBody>
          <a:bodyPr vert="horz" wrap="square" lIns="100794" tIns="50392" rIns="100794" bIns="50392" anchor="ctr" anchorCtr="1" compatLnSpc="1"/>
          <a:lstStyle/>
          <a:p>
            <a:pPr marL="0" marR="0" lvl="0" indent="0" algn="ctr" defTabSz="914116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800" b="0" i="0" u="none" strike="noStrike" kern="1200" cap="none" spc="0" baseline="0">
              <a:solidFill>
                <a:srgbClr val="FFFFFF"/>
              </a:solidFill>
              <a:uFillTx/>
              <a:latin typeface="Trebuchet MS"/>
            </a:endParaRPr>
          </a:p>
        </p:txBody>
      </p:sp>
      <p:sp>
        <p:nvSpPr>
          <p:cNvPr id="5" name="Oval 13"/>
          <p:cNvSpPr/>
          <p:nvPr/>
        </p:nvSpPr>
        <p:spPr>
          <a:xfrm>
            <a:off x="0" y="1763923"/>
            <a:ext cx="10080629" cy="5627757"/>
          </a:xfrm>
          <a:custGeom>
            <a:avLst/>
            <a:gdLst>
              <a:gd name="f0" fmla="val 21600000"/>
              <a:gd name="f1" fmla="val 10800000"/>
              <a:gd name="f2" fmla="val 5400000"/>
              <a:gd name="f3" fmla="val 18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+- 0 0 -360"/>
              <a:gd name="f10" fmla="+- 0 0 -180"/>
              <a:gd name="f11" fmla="abs f4"/>
              <a:gd name="f12" fmla="abs f5"/>
              <a:gd name="f13" fmla="abs f6"/>
              <a:gd name="f14" fmla="+- 2700000 f2 0"/>
              <a:gd name="f15" fmla="*/ f9 f1 1"/>
              <a:gd name="f16" fmla="*/ f10 f1 1"/>
              <a:gd name="f17" fmla="?: f11 f4 1"/>
              <a:gd name="f18" fmla="?: f12 f5 1"/>
              <a:gd name="f19" fmla="?: f13 f6 1"/>
              <a:gd name="f20" fmla="+- f14 0 f2"/>
              <a:gd name="f21" fmla="*/ f15 1 f3"/>
              <a:gd name="f22" fmla="*/ f16 1 f3"/>
              <a:gd name="f23" fmla="*/ f17 1 21600"/>
              <a:gd name="f24" fmla="*/ f18 1 21600"/>
              <a:gd name="f25" fmla="*/ 21600 f17 1"/>
              <a:gd name="f26" fmla="*/ 21600 f18 1"/>
              <a:gd name="f27" fmla="+- f20 f2 0"/>
              <a:gd name="f28" fmla="+- f21 0 f2"/>
              <a:gd name="f29" fmla="+- f22 0 f2"/>
              <a:gd name="f30" fmla="min f24 f23"/>
              <a:gd name="f31" fmla="*/ f25 1 f19"/>
              <a:gd name="f32" fmla="*/ f26 1 f19"/>
              <a:gd name="f33" fmla="*/ f27 f8 1"/>
              <a:gd name="f34" fmla="val f31"/>
              <a:gd name="f35" fmla="val f32"/>
              <a:gd name="f36" fmla="*/ f33 1 f1"/>
              <a:gd name="f37" fmla="*/ f7 f30 1"/>
              <a:gd name="f38" fmla="+- f35 0 f7"/>
              <a:gd name="f39" fmla="+- f34 0 f7"/>
              <a:gd name="f40" fmla="+- 0 0 f36"/>
              <a:gd name="f41" fmla="*/ f38 1 2"/>
              <a:gd name="f42" fmla="*/ f39 1 2"/>
              <a:gd name="f43" fmla="+- 0 0 f40"/>
              <a:gd name="f44" fmla="+- f7 f41 0"/>
              <a:gd name="f45" fmla="+- f7 f42 0"/>
              <a:gd name="f46" fmla="*/ f43 f1 1"/>
              <a:gd name="f47" fmla="*/ f42 f30 1"/>
              <a:gd name="f48" fmla="*/ f41 f30 1"/>
              <a:gd name="f49" fmla="*/ f46 1 f8"/>
              <a:gd name="f50" fmla="*/ f44 f30 1"/>
              <a:gd name="f51" fmla="+- f49 0 f2"/>
              <a:gd name="f52" fmla="cos 1 f51"/>
              <a:gd name="f53" fmla="sin 1 f51"/>
              <a:gd name="f54" fmla="+- 0 0 f52"/>
              <a:gd name="f55" fmla="+- 0 0 f53"/>
              <a:gd name="f56" fmla="+- 0 0 f54"/>
              <a:gd name="f57" fmla="+- 0 0 f55"/>
              <a:gd name="f58" fmla="val f56"/>
              <a:gd name="f59" fmla="val f57"/>
              <a:gd name="f60" fmla="*/ f58 f42 1"/>
              <a:gd name="f61" fmla="*/ f59 f41 1"/>
              <a:gd name="f62" fmla="+- f45 0 f60"/>
              <a:gd name="f63" fmla="+- f45 f60 0"/>
              <a:gd name="f64" fmla="+- f44 0 f61"/>
              <a:gd name="f65" fmla="+- f44 f61 0"/>
              <a:gd name="f66" fmla="*/ f62 f30 1"/>
              <a:gd name="f67" fmla="*/ f64 f30 1"/>
              <a:gd name="f68" fmla="*/ f63 f30 1"/>
              <a:gd name="f69" fmla="*/ f65 f30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8">
                <a:pos x="f66" y="f67"/>
              </a:cxn>
              <a:cxn ang="f29">
                <a:pos x="f66" y="f69"/>
              </a:cxn>
              <a:cxn ang="f29">
                <a:pos x="f68" y="f69"/>
              </a:cxn>
              <a:cxn ang="f28">
                <a:pos x="f68" y="f67"/>
              </a:cxn>
            </a:cxnLst>
            <a:rect l="f66" t="f67" r="f68" b="f69"/>
            <a:pathLst>
              <a:path>
                <a:moveTo>
                  <a:pt x="f37" y="f50"/>
                </a:moveTo>
                <a:arcTo wR="f47" hR="f48" stAng="f1" swAng="f0"/>
                <a:close/>
              </a:path>
            </a:pathLst>
          </a:custGeom>
          <a:gradFill>
            <a:gsLst>
              <a:gs pos="0">
                <a:srgbClr val="FFFFFF"/>
              </a:gs>
              <a:gs pos="100000">
                <a:srgbClr val="FFFFFF">
                  <a:alpha val="0"/>
                </a:srgbClr>
              </a:gs>
            </a:gsLst>
            <a:path path="circle">
              <a:fillToRect l="50000" t="50000" r="50000" b="50000"/>
            </a:path>
          </a:gradFill>
          <a:ln>
            <a:noFill/>
            <a:prstDash val="solid"/>
          </a:ln>
        </p:spPr>
        <p:txBody>
          <a:bodyPr vert="horz" wrap="square" lIns="100794" tIns="50392" rIns="100794" bIns="50392" anchor="ctr" anchorCtr="1" compatLnSpc="1"/>
          <a:lstStyle/>
          <a:p>
            <a:pPr marL="0" marR="0" lvl="0" indent="0" algn="ctr" defTabSz="914116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800" b="0" i="0" u="none" strike="noStrike" kern="1200" cap="none" spc="0" baseline="0">
              <a:solidFill>
                <a:srgbClr val="FFFFFF"/>
              </a:solidFill>
              <a:uFillTx/>
              <a:latin typeface="Trebuchet MS"/>
            </a:endParaRPr>
          </a:p>
        </p:txBody>
      </p:sp>
      <p:sp>
        <p:nvSpPr>
          <p:cNvPr id="6" name="Subtitle 2"/>
          <p:cNvSpPr txBox="1">
            <a:spLocks noGrp="1"/>
          </p:cNvSpPr>
          <p:nvPr>
            <p:ph type="subTitle" idx="1"/>
          </p:nvPr>
        </p:nvSpPr>
        <p:spPr>
          <a:xfrm>
            <a:off x="1624760" y="5569491"/>
            <a:ext cx="6214408" cy="972372"/>
          </a:xfrm>
        </p:spPr>
        <p:txBody>
          <a:bodyPr/>
          <a:lstStyle>
            <a:lvl1pPr marL="0" indent="0">
              <a:buNone/>
              <a:defRPr>
                <a:solidFill>
                  <a:srgbClr val="212745"/>
                </a:solidFill>
              </a:defRPr>
            </a:lvl1pPr>
          </a:lstStyle>
          <a:p>
            <a:pPr lvl="0"/>
            <a:r>
              <a:rPr lang="ru-RU"/>
              <a:t>Образец подзаголовка</a:t>
            </a:r>
            <a:endParaRPr lang="en-US"/>
          </a:p>
        </p:txBody>
      </p:sp>
      <p:sp>
        <p:nvSpPr>
          <p:cNvPr id="7" name="Date Placeholder 3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ru-RU"/>
          </a:p>
        </p:txBody>
      </p:sp>
      <p:sp>
        <p:nvSpPr>
          <p:cNvPr id="8" name="Footer Placeholder 4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ru-RU"/>
          </a:p>
        </p:txBody>
      </p:sp>
      <p:sp>
        <p:nvSpPr>
          <p:cNvPr id="9" name="Slide Number Placeholder 5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19DE3A8B-8492-442E-A73E-3F5F480C4935}" type="slidenum">
              <a:t>‹#›</a:t>
            </a:fld>
            <a:endParaRPr lang="ru-RU"/>
          </a:p>
        </p:txBody>
      </p:sp>
      <p:sp>
        <p:nvSpPr>
          <p:cNvPr id="10" name="Title 1"/>
          <p:cNvSpPr txBox="1">
            <a:spLocks noGrp="1"/>
          </p:cNvSpPr>
          <p:nvPr>
            <p:ph type="ctrTitle"/>
          </p:nvPr>
        </p:nvSpPr>
        <p:spPr>
          <a:xfrm>
            <a:off x="901324" y="3452774"/>
            <a:ext cx="7910328" cy="1976631"/>
          </a:xfrm>
        </p:spPr>
        <p:txBody>
          <a:bodyPr/>
          <a:lstStyle>
            <a:lvl1pPr marL="705560" indent="-503971" algn="l">
              <a:defRPr sz="6000"/>
            </a:lvl1pPr>
          </a:lstStyle>
          <a:p>
            <a:pPr lvl="0"/>
            <a:r>
              <a:rPr lang="ru-RU"/>
              <a:t>Образец заголовка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1984798"/>
      </p:ext>
    </p:extLst>
  </p:cSld>
  <p:clrMapOvr>
    <a:masterClrMapping/>
  </p:clrMapOvr>
  <p:transition spd="slow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 txBox="1">
            <a:spLocks noGrp="1"/>
          </p:cNvSpPr>
          <p:nvPr>
            <p:ph type="body" orient="vert" idx="1"/>
          </p:nvPr>
        </p:nvSpPr>
        <p:spPr>
          <a:xfrm>
            <a:off x="2100129" y="806363"/>
            <a:ext cx="7056433" cy="3830238"/>
          </a:xfrm>
        </p:spPr>
        <p:txBody>
          <a:bodyPr vert="eaVert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ru-RU"/>
          </a:p>
        </p:txBody>
      </p:sp>
      <p:sp>
        <p:nvSpPr>
          <p:cNvPr id="5" name="Footer Placeholder 4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ru-RU"/>
          </a:p>
        </p:txBody>
      </p:sp>
      <p:sp>
        <p:nvSpPr>
          <p:cNvPr id="6" name="Slide Number Placeholder 5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83FCD6AC-7DA4-47B0-96A6-CF01E7FB5B76}" type="slidenum"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72207991"/>
      </p:ext>
    </p:extLst>
  </p:cSld>
  <p:clrMapOvr>
    <a:masterClrMapping/>
  </p:clrMapOvr>
  <p:transition spd="slow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 txBox="1">
            <a:spLocks noGrp="1"/>
          </p:cNvSpPr>
          <p:nvPr>
            <p:ph type="title" orient="vert"/>
          </p:nvPr>
        </p:nvSpPr>
        <p:spPr>
          <a:xfrm>
            <a:off x="1271939" y="415037"/>
            <a:ext cx="2268141" cy="5774298"/>
          </a:xfrm>
        </p:spPr>
        <p:txBody>
          <a:bodyPr vert="eaVert"/>
          <a:lstStyle>
            <a:lvl1pPr algn="l">
              <a:defRPr/>
            </a:lvl1pPr>
          </a:lstStyle>
          <a:p>
            <a:pPr lvl="0"/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 txBox="1">
            <a:spLocks noGrp="1"/>
          </p:cNvSpPr>
          <p:nvPr>
            <p:ph type="body" orient="vert" idx="1"/>
          </p:nvPr>
        </p:nvSpPr>
        <p:spPr>
          <a:xfrm>
            <a:off x="3664604" y="806363"/>
            <a:ext cx="5323956" cy="5395536"/>
          </a:xfrm>
        </p:spPr>
        <p:txBody>
          <a:bodyPr vert="eaVert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ru-RU"/>
          </a:p>
        </p:txBody>
      </p:sp>
      <p:sp>
        <p:nvSpPr>
          <p:cNvPr id="5" name="Footer Placeholder 4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ru-RU"/>
          </a:p>
        </p:txBody>
      </p:sp>
      <p:sp>
        <p:nvSpPr>
          <p:cNvPr id="6" name="Slide Number Placeholder 5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C3960366-72B6-4D33-BDEB-C8C13F199C2C}" type="slidenum"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07998059"/>
      </p:ext>
    </p:extLst>
  </p:cSld>
  <p:clrMapOvr>
    <a:masterClrMapping/>
  </p:clrMapOvr>
  <p:transition spd="slow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ru-RU"/>
          </a:p>
        </p:txBody>
      </p:sp>
      <p:sp>
        <p:nvSpPr>
          <p:cNvPr id="3" name="Footer Placeholder 4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ru-RU"/>
          </a:p>
        </p:txBody>
      </p:sp>
      <p:sp>
        <p:nvSpPr>
          <p:cNvPr id="4" name="Slide Number Placeholder 5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F9C24E39-8337-4EC9-BFB5-2F7166F664D2}" type="slidenum">
              <a:t>‹#›</a:t>
            </a:fld>
            <a:endParaRPr lang="ru-RU"/>
          </a:p>
        </p:txBody>
      </p:sp>
      <p:sp>
        <p:nvSpPr>
          <p:cNvPr id="5" name="Title 7"/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6" name="Content Placeholder 9"/>
          <p:cNvSpPr txBox="1">
            <a:spLocks noGrp="1"/>
          </p:cNvSpPr>
          <p:nvPr>
            <p:ph idx="1"/>
          </p:nvPr>
        </p:nvSpPr>
        <p:spPr>
          <a:xfrm>
            <a:off x="1260079" y="806363"/>
            <a:ext cx="7056433" cy="3830238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6100995"/>
      </p:ext>
    </p:extLst>
  </p:cSld>
  <p:clrMapOvr>
    <a:masterClrMapping/>
  </p:clrMapOvr>
  <p:transition spd="slow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/>
          <p:nvPr/>
        </p:nvSpPr>
        <p:spPr>
          <a:xfrm>
            <a:off x="0" y="4262567"/>
            <a:ext cx="10080629" cy="3297116"/>
          </a:xfrm>
          <a:prstGeom prst="rect">
            <a:avLst/>
          </a:prstGeom>
          <a:gradFill>
            <a:gsLst>
              <a:gs pos="0">
                <a:srgbClr val="FFFFFF">
                  <a:alpha val="92000"/>
                </a:srgbClr>
              </a:gs>
              <a:gs pos="100000">
                <a:srgbClr val="FFFFFF">
                  <a:alpha val="77000"/>
                </a:srgbClr>
              </a:gs>
            </a:gsLst>
            <a:path path="circle">
              <a:fillToRect l="50000" t="50000" r="50000" b="50000"/>
            </a:path>
          </a:gradFill>
          <a:ln>
            <a:noFill/>
            <a:prstDash val="solid"/>
          </a:ln>
        </p:spPr>
        <p:txBody>
          <a:bodyPr vert="horz" wrap="square" lIns="100794" tIns="50392" rIns="100794" bIns="50392" anchor="ctr" anchorCtr="1" compatLnSpc="1"/>
          <a:lstStyle/>
          <a:p>
            <a:pPr marL="0" marR="0" lvl="0" indent="0" algn="ctr" defTabSz="914116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800" b="0" i="0" u="none" strike="noStrike" kern="1200" cap="none" spc="0" baseline="0">
              <a:solidFill>
                <a:srgbClr val="FFFFFF"/>
              </a:solidFill>
              <a:uFillTx/>
              <a:latin typeface="Trebuchet MS"/>
            </a:endParaRPr>
          </a:p>
        </p:txBody>
      </p:sp>
      <p:sp>
        <p:nvSpPr>
          <p:cNvPr id="3" name="Rectangle 7"/>
          <p:cNvSpPr/>
          <p:nvPr/>
        </p:nvSpPr>
        <p:spPr>
          <a:xfrm>
            <a:off x="0" y="0"/>
            <a:ext cx="10080629" cy="4262567"/>
          </a:xfrm>
          <a:prstGeom prst="rect">
            <a:avLst/>
          </a:prstGeom>
          <a:gradFill>
            <a:gsLst>
              <a:gs pos="0">
                <a:srgbClr val="FFFFFF">
                  <a:alpha val="90000"/>
                </a:srgbClr>
              </a:gs>
              <a:gs pos="100000">
                <a:srgbClr val="FFFFFF">
                  <a:alpha val="63000"/>
                </a:srgbClr>
              </a:gs>
            </a:gsLst>
            <a:path path="circle">
              <a:fillToRect l="50000" t="50000" r="50000" b="50000"/>
            </a:path>
          </a:gradFill>
          <a:ln>
            <a:noFill/>
            <a:prstDash val="solid"/>
          </a:ln>
        </p:spPr>
        <p:txBody>
          <a:bodyPr vert="horz" wrap="square" lIns="100794" tIns="50392" rIns="100794" bIns="50392" anchor="ctr" anchorCtr="1" compatLnSpc="1"/>
          <a:lstStyle/>
          <a:p>
            <a:pPr marL="0" marR="0" lvl="0" indent="0" algn="ctr" defTabSz="914116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800" b="0" i="0" u="none" strike="noStrike" kern="1200" cap="none" spc="0" baseline="0">
              <a:solidFill>
                <a:srgbClr val="FFFFFF"/>
              </a:solidFill>
              <a:uFillTx/>
              <a:latin typeface="Trebuchet MS"/>
            </a:endParaRPr>
          </a:p>
        </p:txBody>
      </p:sp>
      <p:sp>
        <p:nvSpPr>
          <p:cNvPr id="4" name="Rectangle 8"/>
          <p:cNvSpPr/>
          <p:nvPr/>
        </p:nvSpPr>
        <p:spPr>
          <a:xfrm>
            <a:off x="0" y="2923684"/>
            <a:ext cx="10080629" cy="2519894"/>
          </a:xfrm>
          <a:prstGeom prst="rect">
            <a:avLst/>
          </a:prstGeom>
          <a:gradFill>
            <a:gsLst>
              <a:gs pos="0">
                <a:srgbClr val="FFFFFF">
                  <a:alpha val="0"/>
                </a:srgbClr>
              </a:gs>
              <a:gs pos="100000">
                <a:srgbClr val="FFFFFF">
                  <a:alpha val="30000"/>
                </a:srgbClr>
              </a:gs>
            </a:gsLst>
            <a:lin ang="5400000"/>
          </a:gradFill>
          <a:ln>
            <a:noFill/>
            <a:prstDash val="solid"/>
          </a:ln>
        </p:spPr>
        <p:txBody>
          <a:bodyPr vert="horz" wrap="square" lIns="100794" tIns="50392" rIns="100794" bIns="50392" anchor="ctr" anchorCtr="1" compatLnSpc="1"/>
          <a:lstStyle/>
          <a:p>
            <a:pPr marL="0" marR="0" lvl="0" indent="0" algn="ctr" defTabSz="914116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800" b="0" i="0" u="none" strike="noStrike" kern="1200" cap="none" spc="0" baseline="0">
              <a:solidFill>
                <a:srgbClr val="FFFFFF"/>
              </a:solidFill>
              <a:uFillTx/>
              <a:latin typeface="Trebuchet MS"/>
            </a:endParaRPr>
          </a:p>
        </p:txBody>
      </p:sp>
      <p:sp>
        <p:nvSpPr>
          <p:cNvPr id="5" name="Oval 9"/>
          <p:cNvSpPr/>
          <p:nvPr/>
        </p:nvSpPr>
        <p:spPr>
          <a:xfrm>
            <a:off x="0" y="1763923"/>
            <a:ext cx="10080629" cy="5627757"/>
          </a:xfrm>
          <a:custGeom>
            <a:avLst/>
            <a:gdLst>
              <a:gd name="f0" fmla="val 21600000"/>
              <a:gd name="f1" fmla="val 10800000"/>
              <a:gd name="f2" fmla="val 5400000"/>
              <a:gd name="f3" fmla="val 18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+- 0 0 -360"/>
              <a:gd name="f10" fmla="+- 0 0 -180"/>
              <a:gd name="f11" fmla="abs f4"/>
              <a:gd name="f12" fmla="abs f5"/>
              <a:gd name="f13" fmla="abs f6"/>
              <a:gd name="f14" fmla="+- 2700000 f2 0"/>
              <a:gd name="f15" fmla="*/ f9 f1 1"/>
              <a:gd name="f16" fmla="*/ f10 f1 1"/>
              <a:gd name="f17" fmla="?: f11 f4 1"/>
              <a:gd name="f18" fmla="?: f12 f5 1"/>
              <a:gd name="f19" fmla="?: f13 f6 1"/>
              <a:gd name="f20" fmla="+- f14 0 f2"/>
              <a:gd name="f21" fmla="*/ f15 1 f3"/>
              <a:gd name="f22" fmla="*/ f16 1 f3"/>
              <a:gd name="f23" fmla="*/ f17 1 21600"/>
              <a:gd name="f24" fmla="*/ f18 1 21600"/>
              <a:gd name="f25" fmla="*/ 21600 f17 1"/>
              <a:gd name="f26" fmla="*/ 21600 f18 1"/>
              <a:gd name="f27" fmla="+- f20 f2 0"/>
              <a:gd name="f28" fmla="+- f21 0 f2"/>
              <a:gd name="f29" fmla="+- f22 0 f2"/>
              <a:gd name="f30" fmla="min f24 f23"/>
              <a:gd name="f31" fmla="*/ f25 1 f19"/>
              <a:gd name="f32" fmla="*/ f26 1 f19"/>
              <a:gd name="f33" fmla="*/ f27 f8 1"/>
              <a:gd name="f34" fmla="val f31"/>
              <a:gd name="f35" fmla="val f32"/>
              <a:gd name="f36" fmla="*/ f33 1 f1"/>
              <a:gd name="f37" fmla="*/ f7 f30 1"/>
              <a:gd name="f38" fmla="+- f35 0 f7"/>
              <a:gd name="f39" fmla="+- f34 0 f7"/>
              <a:gd name="f40" fmla="+- 0 0 f36"/>
              <a:gd name="f41" fmla="*/ f38 1 2"/>
              <a:gd name="f42" fmla="*/ f39 1 2"/>
              <a:gd name="f43" fmla="+- 0 0 f40"/>
              <a:gd name="f44" fmla="+- f7 f41 0"/>
              <a:gd name="f45" fmla="+- f7 f42 0"/>
              <a:gd name="f46" fmla="*/ f43 f1 1"/>
              <a:gd name="f47" fmla="*/ f42 f30 1"/>
              <a:gd name="f48" fmla="*/ f41 f30 1"/>
              <a:gd name="f49" fmla="*/ f46 1 f8"/>
              <a:gd name="f50" fmla="*/ f44 f30 1"/>
              <a:gd name="f51" fmla="+- f49 0 f2"/>
              <a:gd name="f52" fmla="cos 1 f51"/>
              <a:gd name="f53" fmla="sin 1 f51"/>
              <a:gd name="f54" fmla="+- 0 0 f52"/>
              <a:gd name="f55" fmla="+- 0 0 f53"/>
              <a:gd name="f56" fmla="+- 0 0 f54"/>
              <a:gd name="f57" fmla="+- 0 0 f55"/>
              <a:gd name="f58" fmla="val f56"/>
              <a:gd name="f59" fmla="val f57"/>
              <a:gd name="f60" fmla="*/ f58 f42 1"/>
              <a:gd name="f61" fmla="*/ f59 f41 1"/>
              <a:gd name="f62" fmla="+- f45 0 f60"/>
              <a:gd name="f63" fmla="+- f45 f60 0"/>
              <a:gd name="f64" fmla="+- f44 0 f61"/>
              <a:gd name="f65" fmla="+- f44 f61 0"/>
              <a:gd name="f66" fmla="*/ f62 f30 1"/>
              <a:gd name="f67" fmla="*/ f64 f30 1"/>
              <a:gd name="f68" fmla="*/ f63 f30 1"/>
              <a:gd name="f69" fmla="*/ f65 f30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8">
                <a:pos x="f66" y="f67"/>
              </a:cxn>
              <a:cxn ang="f29">
                <a:pos x="f66" y="f69"/>
              </a:cxn>
              <a:cxn ang="f29">
                <a:pos x="f68" y="f69"/>
              </a:cxn>
              <a:cxn ang="f28">
                <a:pos x="f68" y="f67"/>
              </a:cxn>
            </a:cxnLst>
            <a:rect l="f66" t="f67" r="f68" b="f69"/>
            <a:pathLst>
              <a:path>
                <a:moveTo>
                  <a:pt x="f37" y="f50"/>
                </a:moveTo>
                <a:arcTo wR="f47" hR="f48" stAng="f1" swAng="f0"/>
                <a:close/>
              </a:path>
            </a:pathLst>
          </a:custGeom>
          <a:gradFill>
            <a:gsLst>
              <a:gs pos="0">
                <a:srgbClr val="FFFFFF"/>
              </a:gs>
              <a:gs pos="100000">
                <a:srgbClr val="FFFFFF">
                  <a:alpha val="0"/>
                </a:srgbClr>
              </a:gs>
            </a:gsLst>
            <a:path path="circle">
              <a:fillToRect l="50000" t="50000" r="50000" b="50000"/>
            </a:path>
          </a:gradFill>
          <a:ln>
            <a:noFill/>
            <a:prstDash val="solid"/>
          </a:ln>
        </p:spPr>
        <p:txBody>
          <a:bodyPr vert="horz" wrap="square" lIns="100794" tIns="50392" rIns="100794" bIns="50392" anchor="ctr" anchorCtr="1" compatLnSpc="1"/>
          <a:lstStyle/>
          <a:p>
            <a:pPr marL="0" marR="0" lvl="0" indent="0" algn="ctr" defTabSz="914116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800" b="0" i="0" u="none" strike="noStrike" kern="1200" cap="none" spc="0" baseline="0">
              <a:solidFill>
                <a:srgbClr val="FFFFFF"/>
              </a:solidFill>
              <a:uFillTx/>
              <a:latin typeface="Trebuchet MS"/>
            </a:endParaRPr>
          </a:p>
        </p:txBody>
      </p:sp>
      <p:sp>
        <p:nvSpPr>
          <p:cNvPr id="6" name="Title 1"/>
          <p:cNvSpPr txBox="1">
            <a:spLocks noGrp="1"/>
          </p:cNvSpPr>
          <p:nvPr>
            <p:ph type="title"/>
          </p:nvPr>
        </p:nvSpPr>
        <p:spPr>
          <a:xfrm>
            <a:off x="2241459" y="2394941"/>
            <a:ext cx="6577836" cy="2671291"/>
          </a:xfrm>
        </p:spPr>
        <p:txBody>
          <a:bodyPr anchor="b"/>
          <a:lstStyle>
            <a:lvl1pPr>
              <a:defRPr/>
            </a:lvl1pPr>
          </a:lstStyle>
          <a:p>
            <a:pPr lvl="0"/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7" name="Text Placeholder 2"/>
          <p:cNvSpPr txBox="1">
            <a:spLocks noGrp="1"/>
          </p:cNvSpPr>
          <p:nvPr>
            <p:ph type="body" idx="1"/>
          </p:nvPr>
        </p:nvSpPr>
        <p:spPr>
          <a:xfrm>
            <a:off x="2229599" y="5078925"/>
            <a:ext cx="6582052" cy="920937"/>
          </a:xfrm>
        </p:spPr>
        <p:txBody>
          <a:bodyPr/>
          <a:lstStyle>
            <a:lvl1pPr marL="0" indent="0" algn="r">
              <a:spcBef>
                <a:spcPts val="500"/>
              </a:spcBef>
              <a:buNone/>
              <a:defRPr sz="2200">
                <a:solidFill>
                  <a:srgbClr val="212745"/>
                </a:solidFill>
              </a:defRPr>
            </a:lvl1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8" name="Date Placeholder 3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ru-RU"/>
          </a:p>
        </p:txBody>
      </p:sp>
      <p:sp>
        <p:nvSpPr>
          <p:cNvPr id="9" name="Footer Placeholder 4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ru-RU"/>
          </a:p>
        </p:txBody>
      </p:sp>
      <p:sp>
        <p:nvSpPr>
          <p:cNvPr id="10" name="Slide Number Placeholder 5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F8B6DB9D-B49F-48D8-B188-621331D60B55}" type="slidenum"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69500052"/>
      </p:ext>
    </p:extLst>
  </p:cSld>
  <p:clrMapOvr>
    <a:masterClrMapping/>
  </p:clrMapOvr>
  <p:transition spd="slow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4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ru-RU"/>
          </a:p>
        </p:txBody>
      </p:sp>
      <p:sp>
        <p:nvSpPr>
          <p:cNvPr id="3" name="Footer Placeholder 5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ru-RU"/>
          </a:p>
        </p:txBody>
      </p:sp>
      <p:sp>
        <p:nvSpPr>
          <p:cNvPr id="4" name="Slide Number Placeholder 6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4712A7C0-B1DA-4727-8571-BE0580159B17}" type="slidenum">
              <a:t>‹#›</a:t>
            </a:fld>
            <a:endParaRPr lang="ru-RU"/>
          </a:p>
        </p:txBody>
      </p:sp>
      <p:sp>
        <p:nvSpPr>
          <p:cNvPr id="5" name="Title 7"/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6" name="Content Placeholder 8"/>
          <p:cNvSpPr txBox="1">
            <a:spLocks noGrp="1"/>
          </p:cNvSpPr>
          <p:nvPr>
            <p:ph idx="1"/>
          </p:nvPr>
        </p:nvSpPr>
        <p:spPr>
          <a:xfrm>
            <a:off x="1260079" y="806363"/>
            <a:ext cx="3689512" cy="3830238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7" name="Content Placeholder 10"/>
          <p:cNvSpPr txBox="1">
            <a:spLocks noGrp="1"/>
          </p:cNvSpPr>
          <p:nvPr>
            <p:ph idx="2"/>
          </p:nvPr>
        </p:nvSpPr>
        <p:spPr>
          <a:xfrm>
            <a:off x="5120960" y="806363"/>
            <a:ext cx="3689512" cy="3830238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2885283"/>
      </p:ext>
    </p:extLst>
  </p:cSld>
  <p:clrMapOvr>
    <a:masterClrMapping/>
  </p:clrMapOvr>
  <p:transition spd="slow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2"/>
          <p:cNvSpPr txBox="1">
            <a:spLocks noGrp="1"/>
          </p:cNvSpPr>
          <p:nvPr>
            <p:ph type="body" idx="1"/>
          </p:nvPr>
        </p:nvSpPr>
        <p:spPr>
          <a:xfrm>
            <a:off x="1260079" y="806363"/>
            <a:ext cx="3689512" cy="705221"/>
          </a:xfrm>
        </p:spPr>
        <p:txBody>
          <a:bodyPr anchor="b" anchorCtr="1"/>
          <a:lstStyle>
            <a:lvl1pPr marL="0" indent="0" algn="ctr">
              <a:buNone/>
              <a:defRPr sz="2600" b="1">
                <a:solidFill>
                  <a:srgbClr val="000000"/>
                </a:solidFill>
              </a:defRPr>
            </a:lvl1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Content Placeholder 3"/>
          <p:cNvSpPr txBox="1">
            <a:spLocks noGrp="1"/>
          </p:cNvSpPr>
          <p:nvPr>
            <p:ph idx="2"/>
          </p:nvPr>
        </p:nvSpPr>
        <p:spPr>
          <a:xfrm>
            <a:off x="1274902" y="1543598"/>
            <a:ext cx="3689512" cy="3023865"/>
          </a:xfrm>
        </p:spPr>
        <p:txBody>
          <a:bodyPr/>
          <a:lstStyle>
            <a:lvl1pPr>
              <a:spcBef>
                <a:spcPts val="500"/>
              </a:spcBef>
              <a:defRPr sz="2000"/>
            </a:lvl1pPr>
            <a:lvl2pPr>
              <a:defRPr sz="2000"/>
            </a:lvl2pPr>
            <a:lvl3pPr>
              <a:spcBef>
                <a:spcPts val="400"/>
              </a:spcBef>
              <a:defRPr sz="1800"/>
            </a:lvl3pPr>
            <a:lvl4pPr>
              <a:defRPr/>
            </a:lvl4pPr>
            <a:lvl5pPr>
              <a:defRPr sz="18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Text Placeholder 4"/>
          <p:cNvSpPr txBox="1">
            <a:spLocks noGrp="1"/>
          </p:cNvSpPr>
          <p:nvPr>
            <p:ph type="body" idx="3"/>
          </p:nvPr>
        </p:nvSpPr>
        <p:spPr>
          <a:xfrm>
            <a:off x="5123328" y="806363"/>
            <a:ext cx="3689512" cy="705221"/>
          </a:xfrm>
        </p:spPr>
        <p:txBody>
          <a:bodyPr anchor="b" anchorCtr="1"/>
          <a:lstStyle>
            <a:lvl1pPr marL="0" indent="0" algn="ctr">
              <a:buNone/>
              <a:defRPr sz="2600" b="1">
                <a:solidFill>
                  <a:srgbClr val="000000"/>
                </a:solidFill>
              </a:defRPr>
            </a:lvl1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Content Placeholder 5"/>
          <p:cNvSpPr txBox="1">
            <a:spLocks noGrp="1"/>
          </p:cNvSpPr>
          <p:nvPr>
            <p:ph idx="4"/>
          </p:nvPr>
        </p:nvSpPr>
        <p:spPr>
          <a:xfrm>
            <a:off x="5120813" y="1542172"/>
            <a:ext cx="3689512" cy="3023865"/>
          </a:xfrm>
        </p:spPr>
        <p:txBody>
          <a:bodyPr/>
          <a:lstStyle>
            <a:lvl1pPr>
              <a:spcBef>
                <a:spcPts val="500"/>
              </a:spcBef>
              <a:defRPr sz="2000"/>
            </a:lvl1pPr>
            <a:lvl2pPr>
              <a:defRPr sz="2000"/>
            </a:lvl2pPr>
            <a:lvl3pPr>
              <a:spcBef>
                <a:spcPts val="400"/>
              </a:spcBef>
              <a:defRPr sz="1800"/>
            </a:lvl3pPr>
            <a:lvl4pPr>
              <a:defRPr/>
            </a:lvl4pPr>
            <a:lvl5pPr>
              <a:defRPr sz="18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6" name="Date Placeholder 6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ru-RU"/>
          </a:p>
        </p:txBody>
      </p:sp>
      <p:sp>
        <p:nvSpPr>
          <p:cNvPr id="7" name="Footer Placeholder 7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ru-RU"/>
          </a:p>
        </p:txBody>
      </p:sp>
      <p:sp>
        <p:nvSpPr>
          <p:cNvPr id="8" name="Slide Number Placeholder 8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3D6C7475-35C4-4E92-BE11-D0AC226BBCB7}" type="slidenum">
              <a:t>‹#›</a:t>
            </a:fld>
            <a:endParaRPr lang="ru-RU"/>
          </a:p>
        </p:txBody>
      </p:sp>
      <p:sp>
        <p:nvSpPr>
          <p:cNvPr id="9" name="Title 9"/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ru-RU"/>
              <a:t>Образец заголовка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2134252"/>
      </p:ext>
    </p:extLst>
  </p:cSld>
  <p:clrMapOvr>
    <a:masterClrMapping/>
  </p:clrMapOvr>
  <p:transition spd="slow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ru-RU"/>
          </a:p>
        </p:txBody>
      </p:sp>
      <p:sp>
        <p:nvSpPr>
          <p:cNvPr id="4" name="Footer Placeholder 3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ru-RU"/>
          </a:p>
        </p:txBody>
      </p:sp>
      <p:sp>
        <p:nvSpPr>
          <p:cNvPr id="5" name="Slide Number Placeholder 4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BB098231-8CAE-4B04-9EBF-ED005DF039FD}" type="slidenum"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9166575"/>
      </p:ext>
    </p:extLst>
  </p:cSld>
  <p:clrMapOvr>
    <a:masterClrMapping/>
  </p:clrMapOvr>
  <p:transition spd="slow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ru-RU"/>
          </a:p>
        </p:txBody>
      </p:sp>
      <p:sp>
        <p:nvSpPr>
          <p:cNvPr id="3" name="Footer Placeholder 2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ru-RU"/>
          </a:p>
        </p:txBody>
      </p:sp>
      <p:sp>
        <p:nvSpPr>
          <p:cNvPr id="4" name="Slide Number Placeholder 3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7651AD08-DC30-4CE0-A94D-E83EDC71E4BB}" type="slidenum"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65539744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>
          <a:xfrm>
            <a:off x="925043" y="2435897"/>
            <a:ext cx="4008528" cy="1387254"/>
          </a:xfrm>
        </p:spPr>
        <p:txBody>
          <a:bodyPr anchor="b"/>
          <a:lstStyle>
            <a:lvl1pPr marL="251990" indent="-251990" algn="l">
              <a:defRPr sz="3100"/>
            </a:lvl1pPr>
          </a:lstStyle>
          <a:p>
            <a:pPr lvl="0"/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 txBox="1">
            <a:spLocks noGrp="1"/>
          </p:cNvSpPr>
          <p:nvPr>
            <p:ph idx="1"/>
          </p:nvPr>
        </p:nvSpPr>
        <p:spPr>
          <a:xfrm>
            <a:off x="5064029" y="806363"/>
            <a:ext cx="4428558" cy="5395536"/>
          </a:xfrm>
        </p:spPr>
        <p:txBody>
          <a:bodyPr anchor="ctr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Text Placeholder 3"/>
          <p:cNvSpPr txBox="1">
            <a:spLocks noGrp="1"/>
          </p:cNvSpPr>
          <p:nvPr>
            <p:ph type="body" idx="2"/>
          </p:nvPr>
        </p:nvSpPr>
        <p:spPr>
          <a:xfrm>
            <a:off x="1185958" y="3855677"/>
            <a:ext cx="3735762" cy="2358420"/>
          </a:xfrm>
        </p:spPr>
        <p:txBody>
          <a:bodyPr/>
          <a:lstStyle>
            <a:lvl1pPr marL="0" indent="0">
              <a:spcBef>
                <a:spcPts val="400"/>
              </a:spcBef>
              <a:buNone/>
              <a:defRPr sz="1500"/>
            </a:lvl1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ru-RU"/>
          </a:p>
        </p:txBody>
      </p:sp>
      <p:sp>
        <p:nvSpPr>
          <p:cNvPr id="6" name="Footer Placeholder 5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ru-RU"/>
          </a:p>
        </p:txBody>
      </p:sp>
      <p:sp>
        <p:nvSpPr>
          <p:cNvPr id="7" name="Slide Number Placeholder 6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34F665B7-7844-4F78-8A73-778BF9CD272B}" type="slidenum"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11137343"/>
      </p:ext>
    </p:extLst>
  </p:cSld>
  <p:clrMapOvr>
    <a:masterClrMapping/>
  </p:clrMapOvr>
  <p:transition spd="slow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7"/>
          <p:cNvSpPr/>
          <p:nvPr/>
        </p:nvSpPr>
        <p:spPr>
          <a:xfrm>
            <a:off x="0" y="4262567"/>
            <a:ext cx="10080629" cy="3297116"/>
          </a:xfrm>
          <a:prstGeom prst="rect">
            <a:avLst/>
          </a:prstGeom>
          <a:gradFill>
            <a:gsLst>
              <a:gs pos="0">
                <a:srgbClr val="FFFFFF">
                  <a:alpha val="92000"/>
                </a:srgbClr>
              </a:gs>
              <a:gs pos="100000">
                <a:srgbClr val="FFFFFF">
                  <a:alpha val="77000"/>
                </a:srgbClr>
              </a:gs>
            </a:gsLst>
            <a:path path="circle">
              <a:fillToRect l="50000" t="50000" r="50000" b="50000"/>
            </a:path>
          </a:gradFill>
          <a:ln>
            <a:noFill/>
            <a:prstDash val="solid"/>
          </a:ln>
        </p:spPr>
        <p:txBody>
          <a:bodyPr vert="horz" wrap="square" lIns="100794" tIns="50392" rIns="100794" bIns="50392" anchor="ctr" anchorCtr="1" compatLnSpc="1"/>
          <a:lstStyle/>
          <a:p>
            <a:pPr marL="0" marR="0" lvl="0" indent="0" algn="ctr" defTabSz="914116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800" b="0" i="0" u="none" strike="noStrike" kern="1200" cap="none" spc="0" baseline="0">
              <a:solidFill>
                <a:srgbClr val="FFFFFF"/>
              </a:solidFill>
              <a:uFillTx/>
              <a:latin typeface="Trebuchet MS"/>
            </a:endParaRPr>
          </a:p>
        </p:txBody>
      </p:sp>
      <p:sp>
        <p:nvSpPr>
          <p:cNvPr id="3" name="Rectangle 8"/>
          <p:cNvSpPr/>
          <p:nvPr/>
        </p:nvSpPr>
        <p:spPr>
          <a:xfrm>
            <a:off x="0" y="0"/>
            <a:ext cx="10080629" cy="4262567"/>
          </a:xfrm>
          <a:prstGeom prst="rect">
            <a:avLst/>
          </a:prstGeom>
          <a:gradFill>
            <a:gsLst>
              <a:gs pos="0">
                <a:srgbClr val="FFFFFF">
                  <a:alpha val="90000"/>
                </a:srgbClr>
              </a:gs>
              <a:gs pos="100000">
                <a:srgbClr val="FFFFFF">
                  <a:alpha val="63000"/>
                </a:srgbClr>
              </a:gs>
            </a:gsLst>
            <a:path path="circle">
              <a:fillToRect l="50000" t="50000" r="50000" b="50000"/>
            </a:path>
          </a:gradFill>
          <a:ln>
            <a:noFill/>
            <a:prstDash val="solid"/>
          </a:ln>
        </p:spPr>
        <p:txBody>
          <a:bodyPr vert="horz" wrap="square" lIns="100794" tIns="50392" rIns="100794" bIns="50392" anchor="ctr" anchorCtr="1" compatLnSpc="1"/>
          <a:lstStyle/>
          <a:p>
            <a:pPr marL="0" marR="0" lvl="0" indent="0" algn="ctr" defTabSz="914116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800" b="0" i="0" u="none" strike="noStrike" kern="1200" cap="none" spc="0" baseline="0">
              <a:solidFill>
                <a:srgbClr val="FFFFFF"/>
              </a:solidFill>
              <a:uFillTx/>
              <a:latin typeface="Trebuchet MS"/>
            </a:endParaRPr>
          </a:p>
        </p:txBody>
      </p:sp>
      <p:sp>
        <p:nvSpPr>
          <p:cNvPr id="4" name="Rectangle 9"/>
          <p:cNvSpPr/>
          <p:nvPr/>
        </p:nvSpPr>
        <p:spPr>
          <a:xfrm>
            <a:off x="0" y="2923684"/>
            <a:ext cx="10080629" cy="2519894"/>
          </a:xfrm>
          <a:prstGeom prst="rect">
            <a:avLst/>
          </a:prstGeom>
          <a:gradFill>
            <a:gsLst>
              <a:gs pos="0">
                <a:srgbClr val="FFFFFF">
                  <a:alpha val="0"/>
                </a:srgbClr>
              </a:gs>
              <a:gs pos="100000">
                <a:srgbClr val="FFFFFF">
                  <a:alpha val="30000"/>
                </a:srgbClr>
              </a:gs>
            </a:gsLst>
            <a:lin ang="5400000"/>
          </a:gradFill>
          <a:ln>
            <a:noFill/>
            <a:prstDash val="solid"/>
          </a:ln>
        </p:spPr>
        <p:txBody>
          <a:bodyPr vert="horz" wrap="square" lIns="100794" tIns="50392" rIns="100794" bIns="50392" anchor="ctr" anchorCtr="1" compatLnSpc="1"/>
          <a:lstStyle/>
          <a:p>
            <a:pPr marL="0" marR="0" lvl="0" indent="0" algn="ctr" defTabSz="914116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800" b="0" i="0" u="none" strike="noStrike" kern="1200" cap="none" spc="0" baseline="0">
              <a:solidFill>
                <a:srgbClr val="FFFFFF"/>
              </a:solidFill>
              <a:uFillTx/>
              <a:latin typeface="Trebuchet MS"/>
            </a:endParaRPr>
          </a:p>
        </p:txBody>
      </p:sp>
      <p:sp>
        <p:nvSpPr>
          <p:cNvPr id="5" name="Oval 10"/>
          <p:cNvSpPr/>
          <p:nvPr/>
        </p:nvSpPr>
        <p:spPr>
          <a:xfrm>
            <a:off x="0" y="1763923"/>
            <a:ext cx="10080629" cy="5627757"/>
          </a:xfrm>
          <a:custGeom>
            <a:avLst/>
            <a:gdLst>
              <a:gd name="f0" fmla="val 21600000"/>
              <a:gd name="f1" fmla="val 10800000"/>
              <a:gd name="f2" fmla="val 5400000"/>
              <a:gd name="f3" fmla="val 18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+- 0 0 -360"/>
              <a:gd name="f10" fmla="+- 0 0 -180"/>
              <a:gd name="f11" fmla="abs f4"/>
              <a:gd name="f12" fmla="abs f5"/>
              <a:gd name="f13" fmla="abs f6"/>
              <a:gd name="f14" fmla="+- 2700000 f2 0"/>
              <a:gd name="f15" fmla="*/ f9 f1 1"/>
              <a:gd name="f16" fmla="*/ f10 f1 1"/>
              <a:gd name="f17" fmla="?: f11 f4 1"/>
              <a:gd name="f18" fmla="?: f12 f5 1"/>
              <a:gd name="f19" fmla="?: f13 f6 1"/>
              <a:gd name="f20" fmla="+- f14 0 f2"/>
              <a:gd name="f21" fmla="*/ f15 1 f3"/>
              <a:gd name="f22" fmla="*/ f16 1 f3"/>
              <a:gd name="f23" fmla="*/ f17 1 21600"/>
              <a:gd name="f24" fmla="*/ f18 1 21600"/>
              <a:gd name="f25" fmla="*/ 21600 f17 1"/>
              <a:gd name="f26" fmla="*/ 21600 f18 1"/>
              <a:gd name="f27" fmla="+- f20 f2 0"/>
              <a:gd name="f28" fmla="+- f21 0 f2"/>
              <a:gd name="f29" fmla="+- f22 0 f2"/>
              <a:gd name="f30" fmla="min f24 f23"/>
              <a:gd name="f31" fmla="*/ f25 1 f19"/>
              <a:gd name="f32" fmla="*/ f26 1 f19"/>
              <a:gd name="f33" fmla="*/ f27 f8 1"/>
              <a:gd name="f34" fmla="val f31"/>
              <a:gd name="f35" fmla="val f32"/>
              <a:gd name="f36" fmla="*/ f33 1 f1"/>
              <a:gd name="f37" fmla="*/ f7 f30 1"/>
              <a:gd name="f38" fmla="+- f35 0 f7"/>
              <a:gd name="f39" fmla="+- f34 0 f7"/>
              <a:gd name="f40" fmla="+- 0 0 f36"/>
              <a:gd name="f41" fmla="*/ f38 1 2"/>
              <a:gd name="f42" fmla="*/ f39 1 2"/>
              <a:gd name="f43" fmla="+- 0 0 f40"/>
              <a:gd name="f44" fmla="+- f7 f41 0"/>
              <a:gd name="f45" fmla="+- f7 f42 0"/>
              <a:gd name="f46" fmla="*/ f43 f1 1"/>
              <a:gd name="f47" fmla="*/ f42 f30 1"/>
              <a:gd name="f48" fmla="*/ f41 f30 1"/>
              <a:gd name="f49" fmla="*/ f46 1 f8"/>
              <a:gd name="f50" fmla="*/ f44 f30 1"/>
              <a:gd name="f51" fmla="+- f49 0 f2"/>
              <a:gd name="f52" fmla="cos 1 f51"/>
              <a:gd name="f53" fmla="sin 1 f51"/>
              <a:gd name="f54" fmla="+- 0 0 f52"/>
              <a:gd name="f55" fmla="+- 0 0 f53"/>
              <a:gd name="f56" fmla="+- 0 0 f54"/>
              <a:gd name="f57" fmla="+- 0 0 f55"/>
              <a:gd name="f58" fmla="val f56"/>
              <a:gd name="f59" fmla="val f57"/>
              <a:gd name="f60" fmla="*/ f58 f42 1"/>
              <a:gd name="f61" fmla="*/ f59 f41 1"/>
              <a:gd name="f62" fmla="+- f45 0 f60"/>
              <a:gd name="f63" fmla="+- f45 f60 0"/>
              <a:gd name="f64" fmla="+- f44 0 f61"/>
              <a:gd name="f65" fmla="+- f44 f61 0"/>
              <a:gd name="f66" fmla="*/ f62 f30 1"/>
              <a:gd name="f67" fmla="*/ f64 f30 1"/>
              <a:gd name="f68" fmla="*/ f63 f30 1"/>
              <a:gd name="f69" fmla="*/ f65 f30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8">
                <a:pos x="f66" y="f67"/>
              </a:cxn>
              <a:cxn ang="f29">
                <a:pos x="f66" y="f69"/>
              </a:cxn>
              <a:cxn ang="f29">
                <a:pos x="f68" y="f69"/>
              </a:cxn>
              <a:cxn ang="f28">
                <a:pos x="f68" y="f67"/>
              </a:cxn>
            </a:cxnLst>
            <a:rect l="f66" t="f67" r="f68" b="f69"/>
            <a:pathLst>
              <a:path>
                <a:moveTo>
                  <a:pt x="f37" y="f50"/>
                </a:moveTo>
                <a:arcTo wR="f47" hR="f48" stAng="f1" swAng="f0"/>
                <a:close/>
              </a:path>
            </a:pathLst>
          </a:custGeom>
          <a:gradFill>
            <a:gsLst>
              <a:gs pos="0">
                <a:srgbClr val="FFFFFF"/>
              </a:gs>
              <a:gs pos="100000">
                <a:srgbClr val="FFFFFF">
                  <a:alpha val="0"/>
                </a:srgbClr>
              </a:gs>
            </a:gsLst>
            <a:path path="circle">
              <a:fillToRect l="50000" t="50000" r="50000" b="50000"/>
            </a:path>
          </a:gradFill>
          <a:ln>
            <a:noFill/>
            <a:prstDash val="solid"/>
          </a:ln>
        </p:spPr>
        <p:txBody>
          <a:bodyPr vert="horz" wrap="square" lIns="100794" tIns="50392" rIns="100794" bIns="50392" anchor="ctr" anchorCtr="1" compatLnSpc="1"/>
          <a:lstStyle/>
          <a:p>
            <a:pPr marL="0" marR="0" lvl="0" indent="0" algn="ctr" defTabSz="914116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800" b="0" i="0" u="none" strike="noStrike" kern="1200" cap="none" spc="0" baseline="0">
              <a:solidFill>
                <a:srgbClr val="FFFFFF"/>
              </a:solidFill>
              <a:uFillTx/>
              <a:latin typeface="Trebuchet MS"/>
            </a:endParaRPr>
          </a:p>
        </p:txBody>
      </p:sp>
      <p:sp>
        <p:nvSpPr>
          <p:cNvPr id="6" name="Picture Placeholder 2"/>
          <p:cNvSpPr txBox="1">
            <a:spLocks noGrp="1"/>
          </p:cNvSpPr>
          <p:nvPr>
            <p:ph type="pic" idx="1"/>
          </p:nvPr>
        </p:nvSpPr>
        <p:spPr>
          <a:xfrm>
            <a:off x="4933572" y="1259942"/>
            <a:ext cx="4536283" cy="3447827"/>
          </a:xfrm>
          <a:solidFill>
            <a:srgbClr val="8CC9F7"/>
          </a:solidFill>
        </p:spPr>
        <p:txBody>
          <a:bodyPr anchorCtr="1"/>
          <a:lstStyle>
            <a:lvl1pPr marL="0" indent="0" algn="ctr">
              <a:spcBef>
                <a:spcPts val="500"/>
              </a:spcBef>
              <a:buNone/>
              <a:defRPr sz="2200"/>
            </a:lvl1pPr>
          </a:lstStyle>
          <a:p>
            <a:pPr lvl="0"/>
            <a:r>
              <a:rPr lang="ru-RU"/>
              <a:t>Вставка рисунка</a:t>
            </a:r>
            <a:endParaRPr lang="en-US"/>
          </a:p>
        </p:txBody>
      </p:sp>
      <p:sp>
        <p:nvSpPr>
          <p:cNvPr id="7" name="Text Placeholder 3"/>
          <p:cNvSpPr txBox="1">
            <a:spLocks noGrp="1"/>
          </p:cNvSpPr>
          <p:nvPr>
            <p:ph type="body" idx="2"/>
          </p:nvPr>
        </p:nvSpPr>
        <p:spPr>
          <a:xfrm>
            <a:off x="967810" y="1113876"/>
            <a:ext cx="4072499" cy="2384325"/>
          </a:xfrm>
        </p:spPr>
        <p:txBody>
          <a:bodyPr anchor="b"/>
          <a:lstStyle>
            <a:lvl1pPr marL="201588">
              <a:spcBef>
                <a:spcPts val="400"/>
              </a:spcBef>
              <a:defRPr sz="1800"/>
            </a:lvl1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8" name="Date Placeholder 4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ru-RU"/>
          </a:p>
        </p:txBody>
      </p:sp>
      <p:sp>
        <p:nvSpPr>
          <p:cNvPr id="9" name="Footer Placeholder 5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ru-RU"/>
          </a:p>
        </p:txBody>
      </p:sp>
      <p:sp>
        <p:nvSpPr>
          <p:cNvPr id="10" name="Slide Number Placeholder 6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4FD37324-6453-4DA3-94E3-461C8EE73471}" type="slidenum">
              <a:t>‹#›</a:t>
            </a:fld>
            <a:endParaRPr lang="ru-RU"/>
          </a:p>
        </p:txBody>
      </p:sp>
      <p:sp>
        <p:nvSpPr>
          <p:cNvPr id="11" name="Title 1"/>
          <p:cNvSpPr txBox="1">
            <a:spLocks noGrp="1"/>
          </p:cNvSpPr>
          <p:nvPr>
            <p:ph type="title"/>
          </p:nvPr>
        </p:nvSpPr>
        <p:spPr>
          <a:xfrm>
            <a:off x="801764" y="4921200"/>
            <a:ext cx="7037405" cy="1259942"/>
          </a:xfrm>
        </p:spPr>
        <p:txBody>
          <a:bodyPr anchor="b"/>
          <a:lstStyle>
            <a:lvl1pPr algn="l">
              <a:defRPr/>
            </a:lvl1pPr>
          </a:lstStyle>
          <a:p>
            <a:pPr lvl="0"/>
            <a:r>
              <a:rPr lang="ru-RU"/>
              <a:t>Образец заголовка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7003187"/>
      </p:ext>
    </p:extLst>
  </p:cSld>
  <p:clrMapOvr>
    <a:masterClrMapping/>
  </p:clrMapOvr>
  <p:transition spd="slow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9AD5FF"/>
            </a:gs>
            <a:gs pos="100000">
              <a:srgbClr val="FFFFFF"/>
            </a:gs>
          </a:gsLst>
          <a:path path="circle">
            <a:fillToRect l="20000" t="10000" r="80000" b="9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/>
          <p:nvPr/>
        </p:nvSpPr>
        <p:spPr>
          <a:xfrm>
            <a:off x="0" y="5627757"/>
            <a:ext cx="10080629" cy="1931916"/>
          </a:xfrm>
          <a:prstGeom prst="rect">
            <a:avLst/>
          </a:prstGeom>
          <a:gradFill>
            <a:gsLst>
              <a:gs pos="0">
                <a:srgbClr val="FFFFFF">
                  <a:alpha val="91000"/>
                </a:srgbClr>
              </a:gs>
              <a:gs pos="100000">
                <a:srgbClr val="FFFFFF">
                  <a:alpha val="76000"/>
                </a:srgbClr>
              </a:gs>
            </a:gsLst>
            <a:path path="circle">
              <a:fillToRect l="50000" t="50000" r="50000" b="50000"/>
            </a:path>
          </a:gradFill>
          <a:ln>
            <a:noFill/>
            <a:prstDash val="solid"/>
          </a:ln>
        </p:spPr>
        <p:txBody>
          <a:bodyPr vert="horz" wrap="square" lIns="100794" tIns="50392" rIns="100794" bIns="50392" anchor="ctr" anchorCtr="1" compatLnSpc="1"/>
          <a:lstStyle/>
          <a:p>
            <a:pPr marL="0" marR="0" lvl="0" indent="0" algn="ctr" defTabSz="914116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800" b="0" i="0" u="none" strike="noStrike" kern="1200" cap="none" spc="0" baseline="0">
              <a:solidFill>
                <a:srgbClr val="FFFFFF"/>
              </a:solidFill>
              <a:uFillTx/>
              <a:latin typeface="Trebuchet MS"/>
            </a:endParaRPr>
          </a:p>
        </p:txBody>
      </p:sp>
      <p:sp>
        <p:nvSpPr>
          <p:cNvPr id="3" name="Rectangle 7"/>
          <p:cNvSpPr/>
          <p:nvPr/>
        </p:nvSpPr>
        <p:spPr>
          <a:xfrm>
            <a:off x="0" y="0"/>
            <a:ext cx="10080629" cy="5627757"/>
          </a:xfrm>
          <a:prstGeom prst="rect">
            <a:avLst/>
          </a:prstGeom>
          <a:gradFill>
            <a:gsLst>
              <a:gs pos="0">
                <a:srgbClr val="FFFFFF">
                  <a:alpha val="89000"/>
                </a:srgbClr>
              </a:gs>
              <a:gs pos="100000">
                <a:srgbClr val="FFFFFF">
                  <a:alpha val="62000"/>
                </a:srgbClr>
              </a:gs>
            </a:gsLst>
            <a:path path="circle">
              <a:fillToRect l="50000" t="50000" r="50000" b="50000"/>
            </a:path>
          </a:gradFill>
          <a:ln>
            <a:noFill/>
            <a:prstDash val="solid"/>
          </a:ln>
        </p:spPr>
        <p:txBody>
          <a:bodyPr vert="horz" wrap="square" lIns="100794" tIns="50392" rIns="100794" bIns="50392" anchor="ctr" anchorCtr="1" compatLnSpc="1"/>
          <a:lstStyle/>
          <a:p>
            <a:pPr marL="0" marR="0" lvl="0" indent="0" algn="ctr" defTabSz="914116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800" b="0" i="0" u="none" strike="noStrike" kern="1200" cap="none" spc="0" baseline="0">
              <a:solidFill>
                <a:srgbClr val="FFFFFF"/>
              </a:solidFill>
              <a:uFillTx/>
              <a:latin typeface="Trebuchet MS"/>
            </a:endParaRPr>
          </a:p>
        </p:txBody>
      </p:sp>
      <p:sp>
        <p:nvSpPr>
          <p:cNvPr id="4" name="Rectangle 8"/>
          <p:cNvSpPr/>
          <p:nvPr/>
        </p:nvSpPr>
        <p:spPr>
          <a:xfrm>
            <a:off x="0" y="4153854"/>
            <a:ext cx="10080629" cy="2519894"/>
          </a:xfrm>
          <a:prstGeom prst="rect">
            <a:avLst/>
          </a:prstGeom>
          <a:gradFill>
            <a:gsLst>
              <a:gs pos="0">
                <a:srgbClr val="FFFFFF">
                  <a:alpha val="0"/>
                </a:srgbClr>
              </a:gs>
              <a:gs pos="100000">
                <a:srgbClr val="FFFFFF">
                  <a:alpha val="30000"/>
                </a:srgbClr>
              </a:gs>
            </a:gsLst>
            <a:lin ang="5400000"/>
          </a:gradFill>
          <a:ln>
            <a:noFill/>
            <a:prstDash val="solid"/>
          </a:ln>
        </p:spPr>
        <p:txBody>
          <a:bodyPr vert="horz" wrap="square" lIns="100794" tIns="50392" rIns="100794" bIns="50392" anchor="ctr" anchorCtr="1" compatLnSpc="1"/>
          <a:lstStyle/>
          <a:p>
            <a:pPr marL="0" marR="0" lvl="0" indent="0" algn="ctr" defTabSz="914116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800" b="0" i="0" u="none" strike="noStrike" kern="1200" cap="none" spc="0" baseline="0">
              <a:solidFill>
                <a:srgbClr val="FFFFFF"/>
              </a:solidFill>
              <a:uFillTx/>
              <a:latin typeface="Trebuchet MS"/>
            </a:endParaRPr>
          </a:p>
        </p:txBody>
      </p:sp>
      <p:sp>
        <p:nvSpPr>
          <p:cNvPr id="5" name="Oval 9"/>
          <p:cNvSpPr/>
          <p:nvPr/>
        </p:nvSpPr>
        <p:spPr>
          <a:xfrm>
            <a:off x="0" y="1763923"/>
            <a:ext cx="10080629" cy="5627757"/>
          </a:xfrm>
          <a:custGeom>
            <a:avLst/>
            <a:gdLst>
              <a:gd name="f0" fmla="val 21600000"/>
              <a:gd name="f1" fmla="val 10800000"/>
              <a:gd name="f2" fmla="val 5400000"/>
              <a:gd name="f3" fmla="val 18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+- 0 0 -360"/>
              <a:gd name="f10" fmla="+- 0 0 -180"/>
              <a:gd name="f11" fmla="abs f4"/>
              <a:gd name="f12" fmla="abs f5"/>
              <a:gd name="f13" fmla="abs f6"/>
              <a:gd name="f14" fmla="+- 2700000 f2 0"/>
              <a:gd name="f15" fmla="*/ f9 f1 1"/>
              <a:gd name="f16" fmla="*/ f10 f1 1"/>
              <a:gd name="f17" fmla="?: f11 f4 1"/>
              <a:gd name="f18" fmla="?: f12 f5 1"/>
              <a:gd name="f19" fmla="?: f13 f6 1"/>
              <a:gd name="f20" fmla="+- f14 0 f2"/>
              <a:gd name="f21" fmla="*/ f15 1 f3"/>
              <a:gd name="f22" fmla="*/ f16 1 f3"/>
              <a:gd name="f23" fmla="*/ f17 1 21600"/>
              <a:gd name="f24" fmla="*/ f18 1 21600"/>
              <a:gd name="f25" fmla="*/ 21600 f17 1"/>
              <a:gd name="f26" fmla="*/ 21600 f18 1"/>
              <a:gd name="f27" fmla="+- f20 f2 0"/>
              <a:gd name="f28" fmla="+- f21 0 f2"/>
              <a:gd name="f29" fmla="+- f22 0 f2"/>
              <a:gd name="f30" fmla="min f24 f23"/>
              <a:gd name="f31" fmla="*/ f25 1 f19"/>
              <a:gd name="f32" fmla="*/ f26 1 f19"/>
              <a:gd name="f33" fmla="*/ f27 f8 1"/>
              <a:gd name="f34" fmla="val f31"/>
              <a:gd name="f35" fmla="val f32"/>
              <a:gd name="f36" fmla="*/ f33 1 f1"/>
              <a:gd name="f37" fmla="*/ f7 f30 1"/>
              <a:gd name="f38" fmla="+- f35 0 f7"/>
              <a:gd name="f39" fmla="+- f34 0 f7"/>
              <a:gd name="f40" fmla="+- 0 0 f36"/>
              <a:gd name="f41" fmla="*/ f38 1 2"/>
              <a:gd name="f42" fmla="*/ f39 1 2"/>
              <a:gd name="f43" fmla="+- 0 0 f40"/>
              <a:gd name="f44" fmla="+- f7 f41 0"/>
              <a:gd name="f45" fmla="+- f7 f42 0"/>
              <a:gd name="f46" fmla="*/ f43 f1 1"/>
              <a:gd name="f47" fmla="*/ f42 f30 1"/>
              <a:gd name="f48" fmla="*/ f41 f30 1"/>
              <a:gd name="f49" fmla="*/ f46 1 f8"/>
              <a:gd name="f50" fmla="*/ f44 f30 1"/>
              <a:gd name="f51" fmla="+- f49 0 f2"/>
              <a:gd name="f52" fmla="cos 1 f51"/>
              <a:gd name="f53" fmla="sin 1 f51"/>
              <a:gd name="f54" fmla="+- 0 0 f52"/>
              <a:gd name="f55" fmla="+- 0 0 f53"/>
              <a:gd name="f56" fmla="+- 0 0 f54"/>
              <a:gd name="f57" fmla="+- 0 0 f55"/>
              <a:gd name="f58" fmla="val f56"/>
              <a:gd name="f59" fmla="val f57"/>
              <a:gd name="f60" fmla="*/ f58 f42 1"/>
              <a:gd name="f61" fmla="*/ f59 f41 1"/>
              <a:gd name="f62" fmla="+- f45 0 f60"/>
              <a:gd name="f63" fmla="+- f45 f60 0"/>
              <a:gd name="f64" fmla="+- f44 0 f61"/>
              <a:gd name="f65" fmla="+- f44 f61 0"/>
              <a:gd name="f66" fmla="*/ f62 f30 1"/>
              <a:gd name="f67" fmla="*/ f64 f30 1"/>
              <a:gd name="f68" fmla="*/ f63 f30 1"/>
              <a:gd name="f69" fmla="*/ f65 f30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8">
                <a:pos x="f66" y="f67"/>
              </a:cxn>
              <a:cxn ang="f29">
                <a:pos x="f66" y="f69"/>
              </a:cxn>
              <a:cxn ang="f29">
                <a:pos x="f68" y="f69"/>
              </a:cxn>
              <a:cxn ang="f28">
                <a:pos x="f68" y="f67"/>
              </a:cxn>
            </a:cxnLst>
            <a:rect l="f66" t="f67" r="f68" b="f69"/>
            <a:pathLst>
              <a:path>
                <a:moveTo>
                  <a:pt x="f37" y="f50"/>
                </a:moveTo>
                <a:arcTo wR="f47" hR="f48" stAng="f1" swAng="f0"/>
                <a:close/>
              </a:path>
            </a:pathLst>
          </a:custGeom>
          <a:gradFill>
            <a:gsLst>
              <a:gs pos="0">
                <a:srgbClr val="FFFFFF"/>
              </a:gs>
              <a:gs pos="100000">
                <a:srgbClr val="FFFFFF">
                  <a:alpha val="0"/>
                </a:srgbClr>
              </a:gs>
            </a:gsLst>
            <a:path path="circle">
              <a:fillToRect l="50000" t="50000" r="50000" b="50000"/>
            </a:path>
          </a:gradFill>
          <a:ln>
            <a:noFill/>
            <a:prstDash val="solid"/>
          </a:ln>
        </p:spPr>
        <p:txBody>
          <a:bodyPr vert="horz" wrap="square" lIns="100794" tIns="50392" rIns="100794" bIns="50392" anchor="ctr" anchorCtr="1" compatLnSpc="1"/>
          <a:lstStyle/>
          <a:p>
            <a:pPr marL="0" marR="0" lvl="0" indent="0" algn="ctr" defTabSz="914116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800" b="0" i="0" u="none" strike="noStrike" kern="1200" cap="none" spc="0" baseline="0">
              <a:solidFill>
                <a:srgbClr val="FFFFFF"/>
              </a:solidFill>
              <a:uFillTx/>
              <a:latin typeface="Trebuchet MS"/>
            </a:endParaRPr>
          </a:p>
        </p:txBody>
      </p:sp>
      <p:sp>
        <p:nvSpPr>
          <p:cNvPr id="6" name="Title Placeholder 1"/>
          <p:cNvSpPr txBox="1">
            <a:spLocks noGrp="1"/>
          </p:cNvSpPr>
          <p:nvPr>
            <p:ph type="title"/>
          </p:nvPr>
        </p:nvSpPr>
        <p:spPr>
          <a:xfrm>
            <a:off x="1976978" y="4819500"/>
            <a:ext cx="7179594" cy="1259942"/>
          </a:xfrm>
          <a:prstGeom prst="rect">
            <a:avLst/>
          </a:prstGeom>
          <a:noFill/>
          <a:ln>
            <a:noFill/>
          </a:ln>
        </p:spPr>
        <p:txBody>
          <a:bodyPr vert="horz" wrap="square" lIns="100794" tIns="50392" rIns="100794" bIns="50392" anchor="t" anchorCtr="0" compatLnSpc="1"/>
          <a:lstStyle/>
          <a:p>
            <a:pPr lvl="0"/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7" name="Text Placeholder 2"/>
          <p:cNvSpPr txBox="1">
            <a:spLocks noGrp="1"/>
          </p:cNvSpPr>
          <p:nvPr>
            <p:ph type="body" idx="1"/>
          </p:nvPr>
        </p:nvSpPr>
        <p:spPr>
          <a:xfrm>
            <a:off x="1260079" y="807177"/>
            <a:ext cx="7056433" cy="3830238"/>
          </a:xfrm>
          <a:prstGeom prst="rect">
            <a:avLst/>
          </a:prstGeom>
          <a:noFill/>
          <a:ln>
            <a:noFill/>
          </a:ln>
        </p:spPr>
        <p:txBody>
          <a:bodyPr vert="horz" wrap="square" lIns="100794" tIns="50392" rIns="100794" bIns="50392" anchor="t" anchorCtr="0" compatLnSpc="1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8" name="Date Placeholder 3"/>
          <p:cNvSpPr txBox="1">
            <a:spLocks noGrp="1"/>
          </p:cNvSpPr>
          <p:nvPr>
            <p:ph type="dt" sz="half" idx="2"/>
          </p:nvPr>
        </p:nvSpPr>
        <p:spPr>
          <a:xfrm>
            <a:off x="6804425" y="6803712"/>
            <a:ext cx="2772168" cy="402482"/>
          </a:xfrm>
          <a:prstGeom prst="rect">
            <a:avLst/>
          </a:prstGeom>
          <a:noFill/>
          <a:ln>
            <a:noFill/>
          </a:ln>
        </p:spPr>
        <p:txBody>
          <a:bodyPr vert="horz" wrap="square" lIns="100794" tIns="50392" rIns="100794" bIns="50392" anchor="ctr" anchorCtr="0" compatLnSpc="1"/>
          <a:lstStyle>
            <a:lvl1pPr marL="0" marR="0" lvl="0" indent="0" algn="r" defTabSz="914116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200" b="1" i="0" u="none" strike="noStrike" kern="1200" cap="none" spc="0" baseline="0">
                <a:solidFill>
                  <a:srgbClr val="7F7F7F"/>
                </a:solidFill>
                <a:uFillTx/>
                <a:latin typeface="Trebuchet MS"/>
              </a:defRPr>
            </a:lvl1pPr>
          </a:lstStyle>
          <a:p>
            <a:pPr lvl="0"/>
            <a:endParaRPr lang="ru-RU"/>
          </a:p>
        </p:txBody>
      </p:sp>
      <p:sp>
        <p:nvSpPr>
          <p:cNvPr id="9" name="Footer Placeholder 4"/>
          <p:cNvSpPr txBox="1">
            <a:spLocks noGrp="1"/>
          </p:cNvSpPr>
          <p:nvPr>
            <p:ph type="ftr" sz="quarter" idx="3"/>
          </p:nvPr>
        </p:nvSpPr>
        <p:spPr>
          <a:xfrm>
            <a:off x="504035" y="6803712"/>
            <a:ext cx="3696233" cy="402482"/>
          </a:xfrm>
          <a:prstGeom prst="rect">
            <a:avLst/>
          </a:prstGeom>
          <a:noFill/>
          <a:ln>
            <a:noFill/>
          </a:ln>
        </p:spPr>
        <p:txBody>
          <a:bodyPr vert="horz" wrap="square" lIns="100794" tIns="50392" rIns="100794" bIns="50392" anchor="ctr" anchorCtr="0" compatLnSpc="1"/>
          <a:lstStyle>
            <a:lvl1pPr marL="0" marR="0" lvl="0" indent="0" algn="l" defTabSz="914116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200" b="1" i="0" u="none" strike="noStrike" kern="1200" cap="none" spc="0" baseline="0">
                <a:solidFill>
                  <a:srgbClr val="7F7F7F"/>
                </a:solidFill>
                <a:uFillTx/>
                <a:latin typeface="Trebuchet MS"/>
              </a:defRPr>
            </a:lvl1pPr>
          </a:lstStyle>
          <a:p>
            <a:pPr lvl="0"/>
            <a:endParaRPr lang="ru-RU"/>
          </a:p>
        </p:txBody>
      </p:sp>
      <p:sp>
        <p:nvSpPr>
          <p:cNvPr id="10" name="Slide Number Placeholder 5"/>
          <p:cNvSpPr txBox="1">
            <a:spLocks noGrp="1"/>
          </p:cNvSpPr>
          <p:nvPr>
            <p:ph type="sldNum" sz="quarter" idx="4"/>
          </p:nvPr>
        </p:nvSpPr>
        <p:spPr>
          <a:xfrm>
            <a:off x="4200259" y="6803712"/>
            <a:ext cx="2016123" cy="402482"/>
          </a:xfrm>
          <a:prstGeom prst="rect">
            <a:avLst/>
          </a:prstGeom>
          <a:noFill/>
          <a:ln>
            <a:noFill/>
          </a:ln>
        </p:spPr>
        <p:txBody>
          <a:bodyPr vert="horz" wrap="square" lIns="100794" tIns="50392" rIns="100794" bIns="50392" anchor="ctr" anchorCtr="1" compatLnSpc="1"/>
          <a:lstStyle>
            <a:lvl1pPr marL="0" marR="0" lvl="0" indent="0" algn="ctr" defTabSz="914116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300" b="1" i="0" u="none" strike="noStrike" kern="1200" cap="none" spc="0" baseline="0">
                <a:solidFill>
                  <a:srgbClr val="7F7F7F"/>
                </a:solidFill>
                <a:uFillTx/>
                <a:latin typeface="Trebuchet MS"/>
              </a:defRPr>
            </a:lvl1pPr>
          </a:lstStyle>
          <a:p>
            <a:pPr lvl="0"/>
            <a:fld id="{6F2F9079-58AC-445A-8C2B-84118B14FD89}" type="slidenum"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fade/>
  </p:transition>
  <p:timing>
    <p:tnLst>
      <p:par>
        <p:cTn id="1" dur="indefinite" restart="never" nodeType="tmRoot"/>
      </p:par>
    </p:tnLst>
  </p:timing>
  <p:txStyles>
    <p:titleStyle>
      <a:lvl1pPr marL="352775" marR="0" lvl="0" indent="-352775" algn="r" defTabSz="1007943" rtl="0" fontAlgn="auto" hangingPunct="1">
        <a:lnSpc>
          <a:spcPct val="100000"/>
        </a:lnSpc>
        <a:spcBef>
          <a:spcPts val="0"/>
        </a:spcBef>
        <a:spcAft>
          <a:spcPts val="0"/>
        </a:spcAft>
        <a:buClr>
          <a:srgbClr val="C3260C"/>
        </a:buClr>
        <a:buSzPct val="128000"/>
        <a:buFont typeface="Georgia" pitchFamily="18"/>
        <a:buChar char="*"/>
        <a:tabLst/>
        <a:defRPr lang="ru-RU" sz="5100" b="1" i="0" u="none" strike="noStrike" kern="1200" cap="none" spc="0" baseline="0">
          <a:solidFill>
            <a:srgbClr val="000000"/>
          </a:solidFill>
          <a:uFillTx/>
          <a:latin typeface="Trebuchet MS"/>
        </a:defRPr>
      </a:lvl1pPr>
    </p:titleStyle>
    <p:bodyStyle>
      <a:lvl1pPr marL="251990" marR="0" lvl="0" indent="-201588" algn="l" defTabSz="1007943" rtl="0" fontAlgn="auto" hangingPunct="1">
        <a:lnSpc>
          <a:spcPct val="100000"/>
        </a:lnSpc>
        <a:spcBef>
          <a:spcPts val="600"/>
        </a:spcBef>
        <a:spcAft>
          <a:spcPts val="330"/>
        </a:spcAft>
        <a:buClr>
          <a:srgbClr val="C3260C"/>
        </a:buClr>
        <a:buSzPct val="130000"/>
        <a:buFont typeface="Georgia" pitchFamily="18"/>
        <a:buChar char="*"/>
        <a:tabLst/>
        <a:defRPr lang="ru-RU" sz="2400" b="0" i="0" u="none" strike="noStrike" kern="1200" cap="none" spc="0" baseline="0">
          <a:solidFill>
            <a:srgbClr val="404040"/>
          </a:solidFill>
          <a:uFillTx/>
          <a:latin typeface="Trebuchet MS"/>
        </a:defRPr>
      </a:lvl1pPr>
      <a:lvl2pPr marL="604765" marR="0" lvl="1" indent="-201588" algn="l" defTabSz="1007943" rtl="0" fontAlgn="auto" hangingPunct="1">
        <a:lnSpc>
          <a:spcPct val="100000"/>
        </a:lnSpc>
        <a:spcBef>
          <a:spcPts val="500"/>
        </a:spcBef>
        <a:spcAft>
          <a:spcPts val="330"/>
        </a:spcAft>
        <a:buClr>
          <a:srgbClr val="C3260C"/>
        </a:buClr>
        <a:buSzPct val="130000"/>
        <a:buFont typeface="Georgia" pitchFamily="18"/>
        <a:buChar char="*"/>
        <a:tabLst/>
        <a:defRPr lang="ru-RU" sz="2200" b="0" i="0" u="none" strike="noStrike" kern="1200" cap="none" spc="0" baseline="0">
          <a:solidFill>
            <a:srgbClr val="404040"/>
          </a:solidFill>
          <a:uFillTx/>
          <a:latin typeface="Trebuchet MS"/>
        </a:defRPr>
      </a:lvl2pPr>
      <a:lvl3pPr marL="907148" marR="0" lvl="2" indent="-201588" algn="l" defTabSz="1007943" rtl="0" fontAlgn="auto" hangingPunct="1">
        <a:lnSpc>
          <a:spcPct val="100000"/>
        </a:lnSpc>
        <a:spcBef>
          <a:spcPts val="500"/>
        </a:spcBef>
        <a:spcAft>
          <a:spcPts val="330"/>
        </a:spcAft>
        <a:buClr>
          <a:srgbClr val="C3260C"/>
        </a:buClr>
        <a:buSzPct val="130000"/>
        <a:buFont typeface="Georgia" pitchFamily="18"/>
        <a:buChar char="*"/>
        <a:tabLst/>
        <a:defRPr lang="ru-RU" sz="2000" b="0" i="0" u="none" strike="noStrike" kern="1200" cap="none" spc="0" baseline="0">
          <a:solidFill>
            <a:srgbClr val="404040"/>
          </a:solidFill>
          <a:uFillTx/>
          <a:latin typeface="Trebuchet MS"/>
        </a:defRPr>
      </a:lvl3pPr>
      <a:lvl4pPr marL="1209531" marR="0" lvl="3" indent="-201588" algn="l" defTabSz="1007943" rtl="0" fontAlgn="auto" hangingPunct="1">
        <a:lnSpc>
          <a:spcPct val="100000"/>
        </a:lnSpc>
        <a:spcBef>
          <a:spcPts val="400"/>
        </a:spcBef>
        <a:spcAft>
          <a:spcPts val="330"/>
        </a:spcAft>
        <a:buClr>
          <a:srgbClr val="C3260C"/>
        </a:buClr>
        <a:buSzPct val="130000"/>
        <a:buFont typeface="Georgia" pitchFamily="18"/>
        <a:buChar char="*"/>
        <a:tabLst/>
        <a:defRPr lang="ru-RU" sz="1800" b="0" i="0" u="none" strike="noStrike" kern="1200" cap="none" spc="0" baseline="0">
          <a:solidFill>
            <a:srgbClr val="404040"/>
          </a:solidFill>
          <a:uFillTx/>
          <a:latin typeface="Trebuchet MS"/>
        </a:defRPr>
      </a:lvl4pPr>
      <a:lvl5pPr marL="1532077" marR="0" lvl="4" indent="-201588" algn="l" defTabSz="1007943" rtl="0" fontAlgn="auto" hangingPunct="1">
        <a:lnSpc>
          <a:spcPct val="100000"/>
        </a:lnSpc>
        <a:spcBef>
          <a:spcPts val="400"/>
        </a:spcBef>
        <a:spcAft>
          <a:spcPts val="330"/>
        </a:spcAft>
        <a:buClr>
          <a:srgbClr val="C3260C"/>
        </a:buClr>
        <a:buSzPct val="130000"/>
        <a:buFont typeface="Georgia" pitchFamily="18"/>
        <a:buChar char="*"/>
        <a:tabLst/>
        <a:defRPr lang="ru-RU" sz="1500" b="0" i="0" u="none" strike="noStrike" kern="1200" cap="none" spc="0" baseline="0">
          <a:solidFill>
            <a:srgbClr val="404040"/>
          </a:solidFill>
          <a:uFillTx/>
          <a:latin typeface="Trebuchet MS"/>
        </a:defRPr>
      </a:lvl5pPr>
    </p:bodyStyle>
    <p:otherStyle/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9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2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5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8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2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2"/>
          <p:cNvPicPr>
            <a:picLocks noChangeAspect="1"/>
          </p:cNvPicPr>
          <p:nvPr/>
        </p:nvPicPr>
        <p:blipFill>
          <a:blip r:embed="rId2">
            <a:lum/>
            <a:alphaModFix/>
          </a:blip>
          <a:srcRect/>
          <a:stretch>
            <a:fillRect/>
          </a:stretch>
        </p:blipFill>
        <p:spPr>
          <a:xfrm>
            <a:off x="719832" y="200898"/>
            <a:ext cx="8831588" cy="7358777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TextBox 6"/>
          <p:cNvSpPr txBox="1"/>
          <p:nvPr/>
        </p:nvSpPr>
        <p:spPr>
          <a:xfrm>
            <a:off x="1655936" y="395461"/>
            <a:ext cx="6912768" cy="1323439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marL="0" marR="0" lvl="0" indent="0" algn="ctr" defTabSz="914116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ru-RU" sz="2400" b="1" i="1" strike="noStrike" kern="1200" cap="none" spc="0" baseline="0" dirty="0" smtClean="0">
                <a:solidFill>
                  <a:srgbClr val="C00000"/>
                </a:solidFill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b="1" i="1" strike="noStrike" kern="1200" cap="none" spc="0" baseline="0" dirty="0" smtClean="0">
                <a:solidFill>
                  <a:srgbClr val="C00000"/>
                </a:solidFill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Почему </a:t>
            </a:r>
            <a:r>
              <a:rPr lang="ru-RU" sz="4000" b="1" i="1" strike="noStrike" kern="1200" cap="none" spc="0" baseline="0" dirty="0">
                <a:solidFill>
                  <a:srgbClr val="C00000"/>
                </a:solidFill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мы не будем </a:t>
            </a:r>
            <a:r>
              <a:rPr lang="ru-RU" sz="4000" b="1" i="1" strike="noStrike" kern="1200" cap="none" spc="0" baseline="0" dirty="0" smtClean="0">
                <a:solidFill>
                  <a:srgbClr val="C00000"/>
                </a:solidFill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рвать цветы и ловить </a:t>
            </a:r>
            <a:r>
              <a:rPr lang="ru-RU" sz="4000" b="1" i="1" strike="noStrike" kern="1200" cap="none" spc="0" baseline="0" dirty="0">
                <a:solidFill>
                  <a:srgbClr val="C00000"/>
                </a:solidFill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бабочек.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6336456" y="6156101"/>
            <a:ext cx="314295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Подготовил воспитатель: Полякова Светлана Викторовна</a:t>
            </a:r>
            <a:endParaRPr lang="ru-RU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2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user\Desktop\Tavolga-web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0" y="99971"/>
            <a:ext cx="11351023" cy="756734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2"/>
          <p:cNvPicPr>
            <a:picLocks noGrp="1" noChangeAspect="1"/>
          </p:cNvPicPr>
          <p:nvPr>
            <p:ph type="pic" idx="4294967295"/>
          </p:nvPr>
        </p:nvPicPr>
        <p:blipFill>
          <a:blip r:embed="rId3">
            <a:lum/>
            <a:alphaModFix/>
          </a:blip>
          <a:srcRect/>
          <a:stretch>
            <a:fillRect/>
          </a:stretch>
        </p:blipFill>
        <p:spPr>
          <a:xfrm>
            <a:off x="-179386" y="0"/>
            <a:ext cx="10260016" cy="7559673"/>
          </a:xfr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3"/>
          <p:cNvPicPr>
            <a:picLocks noChangeAspect="1"/>
          </p:cNvPicPr>
          <p:nvPr/>
        </p:nvPicPr>
        <p:blipFill>
          <a:blip r:embed="rId3">
            <a:lum/>
            <a:alphaModFix/>
          </a:blip>
          <a:srcRect/>
          <a:stretch>
            <a:fillRect/>
          </a:stretch>
        </p:blipFill>
        <p:spPr>
          <a:xfrm>
            <a:off x="0" y="0"/>
            <a:ext cx="10079998" cy="7560003"/>
          </a:xfrm>
          <a:prstGeom prst="rect">
            <a:avLst/>
          </a:prstGeom>
          <a:noFill/>
          <a:ln>
            <a:noFill/>
          </a:ln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2280" y="5075981"/>
            <a:ext cx="5127625" cy="2322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2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295896" y="611486"/>
            <a:ext cx="8156402" cy="1938994"/>
          </a:xfrm>
          <a:prstGeom prst="rect">
            <a:avLst/>
          </a:prstGeom>
          <a:noFill/>
          <a:ln>
            <a:noFill/>
          </a:ln>
        </p:spPr>
        <p:txBody>
          <a:bodyPr vert="horz" wrap="none" lIns="91440" tIns="45720" rIns="91440" bIns="45720" anchor="t" anchorCtr="0" compatLnSpc="1">
            <a:spAutoFit/>
          </a:bodyPr>
          <a:lstStyle/>
          <a:p>
            <a:pPr marL="0" marR="0" lvl="0" indent="0" algn="l" defTabSz="914116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ru-RU" sz="2400" b="1" i="1" u="none" strike="noStrike" kern="1200" cap="none" spc="0" baseline="0" dirty="0">
                <a:solidFill>
                  <a:srgbClr val="FF0000"/>
                </a:solidFill>
                <a:uFillTx/>
                <a:latin typeface="Trebuchet MS"/>
              </a:rPr>
              <a:t>Махаон</a:t>
            </a:r>
            <a:r>
              <a:rPr lang="ru-RU" sz="2400" b="0" i="1" u="none" strike="noStrike" kern="1200" cap="none" spc="0" baseline="0" dirty="0">
                <a:solidFill>
                  <a:srgbClr val="7030A0"/>
                </a:solidFill>
                <a:uFillTx/>
                <a:latin typeface="Trebuchet MS"/>
              </a:rPr>
              <a:t> – красивая бабочка из семейства парусников.</a:t>
            </a:r>
          </a:p>
          <a:p>
            <a:pPr marL="0" marR="0" lvl="0" indent="0" algn="l" defTabSz="914116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ru-RU" sz="2400" b="0" i="1" u="none" strike="noStrike" kern="1200" cap="none" spc="0" baseline="0" dirty="0">
                <a:solidFill>
                  <a:srgbClr val="7030A0"/>
                </a:solidFill>
                <a:uFillTx/>
                <a:latin typeface="Trebuchet MS"/>
              </a:rPr>
              <a:t>Основная окраска ярко – желтая. На задних крыльях –</a:t>
            </a:r>
          </a:p>
          <a:p>
            <a:pPr marL="0" marR="0" lvl="0" indent="0" algn="l" defTabSz="914116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ru-RU" sz="2400" b="0" i="1" u="none" strike="noStrike" kern="1200" cap="none" spc="0" baseline="0" dirty="0">
                <a:solidFill>
                  <a:srgbClr val="7030A0"/>
                </a:solidFill>
                <a:uFillTx/>
                <a:latin typeface="Trebuchet MS"/>
              </a:rPr>
              <a:t>синие пятна и красные глазки, служащие приманкой </a:t>
            </a:r>
          </a:p>
          <a:p>
            <a:pPr marL="0" marR="0" lvl="0" indent="0" algn="l" defTabSz="914116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ru-RU" sz="2400" b="0" i="1" u="none" strike="noStrike" kern="1200" cap="none" spc="0" baseline="0" dirty="0">
                <a:solidFill>
                  <a:srgbClr val="7030A0"/>
                </a:solidFill>
                <a:uFillTx/>
                <a:latin typeface="Trebuchet MS"/>
              </a:rPr>
              <a:t>для птиц.</a:t>
            </a:r>
          </a:p>
          <a:p>
            <a:pPr marL="0" marR="0" lvl="0" indent="0" algn="l" defTabSz="914116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ru-RU" sz="2400" b="0" i="0" u="none" strike="noStrike" kern="1200" cap="none" spc="0" baseline="0" dirty="0">
              <a:solidFill>
                <a:srgbClr val="000000"/>
              </a:solidFill>
              <a:uFillTx/>
              <a:latin typeface="Trebuchet MS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1920" y="2377682"/>
            <a:ext cx="6531468" cy="48965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3"/>
          <p:cNvPicPr>
            <a:picLocks noChangeAspect="1"/>
          </p:cNvPicPr>
          <p:nvPr/>
        </p:nvPicPr>
        <p:blipFill>
          <a:blip r:embed="rId3">
            <a:lum/>
            <a:alphaModFix/>
          </a:blip>
          <a:srcRect/>
          <a:stretch>
            <a:fillRect/>
          </a:stretch>
        </p:blipFill>
        <p:spPr>
          <a:xfrm>
            <a:off x="0" y="0"/>
            <a:ext cx="10079998" cy="7560003"/>
          </a:xfrm>
          <a:prstGeom prst="rect">
            <a:avLst/>
          </a:prstGeom>
          <a:noFill/>
          <a:ln>
            <a:noFill/>
          </a:ln>
        </p:spPr>
      </p:pic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8763" y="107429"/>
            <a:ext cx="6011862" cy="2322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3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51878" y="323450"/>
            <a:ext cx="7813355" cy="1323438"/>
          </a:xfrm>
          <a:prstGeom prst="rect">
            <a:avLst/>
          </a:prstGeom>
          <a:noFill/>
          <a:ln>
            <a:noFill/>
          </a:ln>
        </p:spPr>
        <p:txBody>
          <a:bodyPr vert="horz" wrap="none" lIns="91440" tIns="45720" rIns="91440" bIns="45720" anchor="t" anchorCtr="0" compatLnSpc="1">
            <a:spAutoFit/>
          </a:bodyPr>
          <a:lstStyle/>
          <a:p>
            <a:pPr marL="0" marR="0" lvl="0" indent="0" algn="l" defTabSz="914116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ru-RU" sz="2000" b="1" i="0" u="none" strike="noStrike" kern="1200" cap="none" spc="0" baseline="0">
                <a:solidFill>
                  <a:srgbClr val="903E00"/>
                </a:solidFill>
                <a:uFillTx/>
                <a:latin typeface="Trebuchet MS"/>
              </a:rPr>
              <a:t>Павлиний глаз </a:t>
            </a:r>
            <a:r>
              <a:rPr lang="ru-RU" sz="2000" b="0" i="0" u="none" strike="noStrike" kern="1200" cap="none" spc="0" baseline="0">
                <a:solidFill>
                  <a:srgbClr val="0070C0"/>
                </a:solidFill>
                <a:uFillTx/>
                <a:latin typeface="Trebuchet MS"/>
              </a:rPr>
              <a:t>– одна из самых красивых европейских бабочек</a:t>
            </a:r>
          </a:p>
          <a:p>
            <a:pPr marL="0" marR="0" lvl="0" indent="0" algn="l" defTabSz="914116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ru-RU" sz="2000" b="0" i="0" u="none" strike="noStrike" kern="1200" cap="none" spc="0" baseline="0">
                <a:solidFill>
                  <a:srgbClr val="0070C0"/>
                </a:solidFill>
                <a:uFillTx/>
                <a:latin typeface="Trebuchet MS"/>
              </a:rPr>
              <a:t>из семейства нимфалид. Сверху крылья красно – бурые. Снизу </a:t>
            </a:r>
          </a:p>
          <a:p>
            <a:pPr marL="0" marR="0" lvl="0" indent="0" algn="l" defTabSz="914116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ru-RU" sz="2000" b="0" i="0" u="none" strike="noStrike" kern="1200" cap="none" spc="0" baseline="0">
                <a:solidFill>
                  <a:srgbClr val="0070C0"/>
                </a:solidFill>
                <a:uFillTx/>
                <a:latin typeface="Trebuchet MS"/>
              </a:rPr>
              <a:t>коричнево – черные.  На каждом крыле пестрое пятно, очень </a:t>
            </a:r>
          </a:p>
          <a:p>
            <a:pPr marL="0" marR="0" lvl="0" indent="0" algn="l" defTabSz="914116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ru-RU" sz="2000" b="0" i="0" u="none" strike="noStrike" kern="1200" cap="none" spc="0" baseline="0">
                <a:solidFill>
                  <a:srgbClr val="0070C0"/>
                </a:solidFill>
                <a:uFillTx/>
                <a:latin typeface="Trebuchet MS"/>
              </a:rPr>
              <a:t>похожее на глаз. Эти «глаза» отпугивают птиц и насекомых</a:t>
            </a:r>
            <a:r>
              <a:rPr lang="ru-RU" sz="2000" b="0" i="0" u="none" strike="noStrike" kern="1200" cap="none" spc="0" baseline="0">
                <a:solidFill>
                  <a:srgbClr val="000000"/>
                </a:solidFill>
                <a:uFillTx/>
                <a:latin typeface="Trebuchet MS"/>
              </a:rPr>
              <a:t>.   </a:t>
            </a: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3780" y="1907629"/>
            <a:ext cx="6962920" cy="5219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3"/>
          <p:cNvPicPr>
            <a:picLocks noChangeAspect="1"/>
          </p:cNvPicPr>
          <p:nvPr/>
        </p:nvPicPr>
        <p:blipFill>
          <a:blip r:embed="rId3">
            <a:lum/>
            <a:alphaModFix/>
          </a:blip>
          <a:srcRect/>
          <a:stretch>
            <a:fillRect/>
          </a:stretch>
        </p:blipFill>
        <p:spPr>
          <a:xfrm>
            <a:off x="0" y="0"/>
            <a:ext cx="10079998" cy="7560003"/>
          </a:xfrm>
          <a:prstGeom prst="rect">
            <a:avLst/>
          </a:prstGeom>
          <a:noFill/>
          <a:ln>
            <a:noFill/>
          </a:ln>
        </p:spPr>
      </p:pic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6336" y="5003973"/>
            <a:ext cx="4718050" cy="2322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3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03135" y="229989"/>
            <a:ext cx="9106975" cy="1323438"/>
          </a:xfrm>
          <a:prstGeom prst="rect">
            <a:avLst/>
          </a:prstGeom>
          <a:noFill/>
          <a:ln>
            <a:noFill/>
          </a:ln>
        </p:spPr>
        <p:txBody>
          <a:bodyPr vert="horz" wrap="none" lIns="91440" tIns="45720" rIns="91440" bIns="45720" anchor="t" anchorCtr="0" compatLnSpc="1">
            <a:spAutoFit/>
          </a:bodyPr>
          <a:lstStyle/>
          <a:p>
            <a:pPr marL="0" marR="0" lvl="0" indent="0" algn="l" defTabSz="914116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ru-RU" sz="2000" b="1" i="1" u="none" strike="noStrike" kern="1200" cap="none" spc="0" baseline="0">
                <a:solidFill>
                  <a:srgbClr val="C00000"/>
                </a:solidFill>
                <a:uFillTx/>
                <a:latin typeface="Trebuchet MS"/>
              </a:rPr>
              <a:t>Подалирий </a:t>
            </a:r>
            <a:r>
              <a:rPr lang="ru-RU" sz="2000" b="0" i="1" u="none" strike="noStrike" kern="1200" cap="none" spc="0" baseline="0">
                <a:solidFill>
                  <a:srgbClr val="00B050"/>
                </a:solidFill>
                <a:uFillTx/>
                <a:latin typeface="Trebuchet MS"/>
              </a:rPr>
              <a:t>– бабочка семейства парусников. На ее передних крылышках</a:t>
            </a:r>
          </a:p>
          <a:p>
            <a:pPr marL="0" marR="0" lvl="0" indent="0" algn="l" defTabSz="914116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ru-RU" sz="2000" b="0" i="1" u="none" strike="noStrike" kern="1200" cap="none" spc="0" baseline="0">
                <a:solidFill>
                  <a:srgbClr val="00B050"/>
                </a:solidFill>
                <a:uFillTx/>
                <a:latin typeface="Trebuchet MS"/>
              </a:rPr>
              <a:t> несколько темных полосок. На задних крыльях серые полоски и </a:t>
            </a:r>
          </a:p>
          <a:p>
            <a:pPr marL="0" marR="0" lvl="0" indent="0" algn="l" defTabSz="914116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ru-RU" sz="2000" b="0" i="1" u="none" strike="noStrike" kern="1200" cap="none" spc="0" baseline="0">
                <a:solidFill>
                  <a:srgbClr val="00B050"/>
                </a:solidFill>
                <a:uFillTx/>
                <a:latin typeface="Trebuchet MS"/>
              </a:rPr>
              <a:t>голубые пятна. Внизу – красно – синие глазки. Они нужны бабочке для </a:t>
            </a:r>
          </a:p>
          <a:p>
            <a:pPr marL="0" marR="0" lvl="0" indent="0" algn="l" defTabSz="914116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ru-RU" sz="2000" b="0" i="1" u="none" strike="noStrike" kern="1200" cap="none" spc="0" baseline="0">
                <a:solidFill>
                  <a:srgbClr val="00B050"/>
                </a:solidFill>
                <a:uFillTx/>
                <a:latin typeface="Trebuchet MS"/>
              </a:rPr>
              <a:t>защиты от врагов.</a:t>
            </a: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5896" y="1691605"/>
            <a:ext cx="7405529" cy="55518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3"/>
          <p:cNvPicPr>
            <a:picLocks noChangeAspect="1"/>
          </p:cNvPicPr>
          <p:nvPr/>
        </p:nvPicPr>
        <p:blipFill>
          <a:blip r:embed="rId3">
            <a:lum/>
            <a:alphaModFix/>
          </a:blip>
          <a:srcRect/>
          <a:stretch>
            <a:fillRect/>
          </a:stretch>
        </p:blipFill>
        <p:spPr>
          <a:xfrm>
            <a:off x="-1006147" y="0"/>
            <a:ext cx="11117156" cy="900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64248" y="5364013"/>
            <a:ext cx="5511800" cy="23161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3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19833" y="827504"/>
            <a:ext cx="8767148" cy="1323438"/>
          </a:xfrm>
          <a:prstGeom prst="rect">
            <a:avLst/>
          </a:prstGeom>
          <a:noFill/>
          <a:ln>
            <a:noFill/>
          </a:ln>
        </p:spPr>
        <p:txBody>
          <a:bodyPr vert="horz" wrap="none" lIns="91440" tIns="45720" rIns="91440" bIns="45720" anchor="t" anchorCtr="0" compatLnSpc="1">
            <a:spAutoFit/>
          </a:bodyPr>
          <a:lstStyle/>
          <a:p>
            <a:pPr marL="0" marR="0" lvl="0" indent="0" algn="l" defTabSz="914116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ru-RU" sz="2000" b="1" i="1" u="none" strike="noStrike" kern="1200" cap="none" spc="0" baseline="0">
                <a:solidFill>
                  <a:srgbClr val="C00000"/>
                </a:solidFill>
                <a:uFillTx/>
                <a:latin typeface="Trebuchet MS"/>
              </a:rPr>
              <a:t>Аполлон</a:t>
            </a:r>
            <a:r>
              <a:rPr lang="ru-RU" sz="2000" b="0" i="1" u="none" strike="noStrike" kern="1200" cap="none" spc="0" baseline="0">
                <a:solidFill>
                  <a:srgbClr val="7030A0"/>
                </a:solidFill>
                <a:uFillTx/>
                <a:latin typeface="Trebuchet MS"/>
              </a:rPr>
              <a:t> – красивая, крупная бабочка. Она светлая, на ее крылышках</a:t>
            </a:r>
          </a:p>
          <a:p>
            <a:pPr marL="0" marR="0" lvl="0" indent="0" algn="l" defTabSz="914116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ru-RU" sz="2000" b="0" i="1" u="none" strike="noStrike" kern="1200" cap="none" spc="0" baseline="0">
                <a:solidFill>
                  <a:srgbClr val="7030A0"/>
                </a:solidFill>
                <a:uFillTx/>
                <a:latin typeface="Trebuchet MS"/>
              </a:rPr>
              <a:t>черные пятнышки и очень выразительные ярко - красные «глазки».</a:t>
            </a:r>
          </a:p>
          <a:p>
            <a:pPr marL="0" marR="0" lvl="0" indent="0" algn="l" defTabSz="914116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ru-RU" sz="2000" b="0" i="1" u="none" strike="noStrike" kern="1200" cap="none" spc="0" baseline="0">
                <a:solidFill>
                  <a:srgbClr val="7030A0"/>
                </a:solidFill>
                <a:uFillTx/>
                <a:latin typeface="Trebuchet MS"/>
              </a:rPr>
              <a:t>Такая окраска является предупреждающей. В минуты опасности </a:t>
            </a:r>
          </a:p>
          <a:p>
            <a:pPr marL="0" marR="0" lvl="0" indent="0" algn="l" defTabSz="914116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ru-RU" sz="2000" b="0" i="1" u="none" strike="noStrike" kern="1200" cap="none" spc="0" baseline="0">
                <a:solidFill>
                  <a:srgbClr val="7030A0"/>
                </a:solidFill>
                <a:uFillTx/>
                <a:latin typeface="Trebuchet MS"/>
              </a:rPr>
              <a:t>бабочка «шипит» ( скребет лапками ), чтобы  отпугнуть врага.</a:t>
            </a:r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27944" y="2388053"/>
            <a:ext cx="6080774" cy="4920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3"/>
          <p:cNvPicPr>
            <a:picLocks noChangeAspect="1"/>
          </p:cNvPicPr>
          <p:nvPr/>
        </p:nvPicPr>
        <p:blipFill>
          <a:blip r:embed="rId3">
            <a:lum/>
            <a:alphaModFix/>
          </a:blip>
          <a:srcRect/>
          <a:stretch>
            <a:fillRect/>
          </a:stretch>
        </p:blipFill>
        <p:spPr>
          <a:xfrm>
            <a:off x="0" y="-146450"/>
            <a:ext cx="10080007" cy="817476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3"/>
          <p:cNvPicPr>
            <a:picLocks noChangeAspect="1"/>
          </p:cNvPicPr>
          <p:nvPr/>
        </p:nvPicPr>
        <p:blipFill>
          <a:blip r:embed="rId3">
            <a:lum/>
            <a:alphaModFix/>
          </a:blip>
          <a:srcRect/>
          <a:stretch>
            <a:fillRect/>
          </a:stretch>
        </p:blipFill>
        <p:spPr>
          <a:xfrm>
            <a:off x="0" y="0"/>
            <a:ext cx="10079998" cy="7560003"/>
          </a:xfrm>
          <a:prstGeom prst="rect">
            <a:avLst/>
          </a:prstGeom>
          <a:noFill/>
          <a:ln>
            <a:noFill/>
          </a:ln>
        </p:spPr>
      </p:pic>
      <p:pic>
        <p:nvPicPr>
          <p:cNvPr id="15363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6193" y="0"/>
            <a:ext cx="5065712" cy="23161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3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9788" y="683495"/>
            <a:ext cx="9308957" cy="1323438"/>
          </a:xfrm>
          <a:prstGeom prst="rect">
            <a:avLst/>
          </a:prstGeom>
          <a:noFill/>
          <a:ln>
            <a:noFill/>
          </a:ln>
        </p:spPr>
        <p:txBody>
          <a:bodyPr vert="horz" wrap="none" lIns="91440" tIns="45720" rIns="91440" bIns="45720" anchor="t" anchorCtr="0" compatLnSpc="1">
            <a:spAutoFit/>
          </a:bodyPr>
          <a:lstStyle/>
          <a:p>
            <a:pPr marL="0" marR="0" lvl="0" indent="0" algn="l" defTabSz="914116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ru-RU" sz="2000" b="1" i="1" u="none" strike="noStrike" kern="1200" cap="none" spc="0" baseline="0">
                <a:solidFill>
                  <a:srgbClr val="C00000"/>
                </a:solidFill>
                <a:uFillTx/>
                <a:latin typeface="Trebuchet MS"/>
              </a:rPr>
              <a:t>Крапивница</a:t>
            </a:r>
            <a:r>
              <a:rPr lang="ru-RU" sz="2000" b="0" i="1" u="none" strike="noStrike" kern="1200" cap="none" spc="0" baseline="0">
                <a:solidFill>
                  <a:srgbClr val="0070C0"/>
                </a:solidFill>
                <a:uFillTx/>
                <a:latin typeface="Trebuchet MS"/>
              </a:rPr>
              <a:t> – одна из наиболее распространенных бабочек из семейства </a:t>
            </a:r>
          </a:p>
          <a:p>
            <a:pPr marL="0" marR="0" lvl="0" indent="0" algn="l" defTabSz="914116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ru-RU" sz="2000" b="0" i="1" u="none" strike="noStrike" kern="1200" cap="none" spc="0" baseline="0">
                <a:solidFill>
                  <a:srgbClr val="0070C0"/>
                </a:solidFill>
                <a:uFillTx/>
                <a:latin typeface="Trebuchet MS"/>
              </a:rPr>
              <a:t>Нимфалид. Свое название получила от растения. Которым питаются ее</a:t>
            </a:r>
          </a:p>
          <a:p>
            <a:pPr marL="0" marR="0" lvl="0" indent="0" algn="l" defTabSz="914116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ru-RU" sz="2000" b="0" i="1" u="none" strike="noStrike" kern="1200" cap="none" spc="0" baseline="0">
                <a:solidFill>
                  <a:srgbClr val="0070C0"/>
                </a:solidFill>
                <a:uFillTx/>
                <a:latin typeface="Trebuchet MS"/>
              </a:rPr>
              <a:t> гусеницы. Основной фон окраски бабочки – кирпично – красный.</a:t>
            </a:r>
          </a:p>
          <a:p>
            <a:pPr marL="0" marR="0" lvl="0" indent="0" algn="l" defTabSz="914116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ru-RU" sz="2000" b="0" i="1" u="none" strike="noStrike" kern="1200" cap="none" spc="0" baseline="0">
                <a:solidFill>
                  <a:srgbClr val="0070C0"/>
                </a:solidFill>
                <a:uFillTx/>
                <a:latin typeface="Trebuchet MS"/>
              </a:rPr>
              <a:t>На крылышках четко выделяется черный рисунок. </a:t>
            </a:r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1920" y="2169050"/>
            <a:ext cx="6838381" cy="51320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3"/>
          <p:cNvPicPr>
            <a:picLocks noChangeAspect="1"/>
          </p:cNvPicPr>
          <p:nvPr/>
        </p:nvPicPr>
        <p:blipFill>
          <a:blip r:embed="rId3">
            <a:lum/>
            <a:alphaModFix/>
          </a:blip>
          <a:srcRect/>
          <a:stretch>
            <a:fillRect/>
          </a:stretch>
        </p:blipFill>
        <p:spPr>
          <a:xfrm>
            <a:off x="0" y="0"/>
            <a:ext cx="10079998" cy="7560003"/>
          </a:xfrm>
          <a:prstGeom prst="rect">
            <a:avLst/>
          </a:prstGeom>
          <a:noFill/>
          <a:ln>
            <a:noFill/>
          </a:ln>
        </p:spPr>
      </p:pic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373"/>
            <a:ext cx="5475288" cy="2322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3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35851" y="539477"/>
            <a:ext cx="8566766" cy="1600437"/>
          </a:xfrm>
          <a:prstGeom prst="rect">
            <a:avLst/>
          </a:prstGeom>
          <a:noFill/>
          <a:ln>
            <a:noFill/>
          </a:ln>
        </p:spPr>
        <p:txBody>
          <a:bodyPr vert="horz" wrap="none" lIns="91440" tIns="45720" rIns="91440" bIns="45720" anchor="t" anchorCtr="0" compatLnSpc="1">
            <a:spAutoFit/>
          </a:bodyPr>
          <a:lstStyle/>
          <a:p>
            <a:pPr marL="0" marR="0" lvl="0" indent="0" algn="l" defTabSz="914116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ru-RU" sz="2000" b="1" i="1" u="none" strike="noStrike" kern="1200" cap="none" spc="0" baseline="0">
                <a:solidFill>
                  <a:srgbClr val="C00000"/>
                </a:solidFill>
                <a:uFillTx/>
                <a:latin typeface="Trebuchet MS"/>
              </a:rPr>
              <a:t>Радужница</a:t>
            </a:r>
            <a:r>
              <a:rPr lang="ru-RU" sz="2000" b="0" i="1" u="none" strike="noStrike" kern="1200" cap="none" spc="0" baseline="0">
                <a:solidFill>
                  <a:srgbClr val="002060"/>
                </a:solidFill>
                <a:uFillTx/>
                <a:latin typeface="Trebuchet MS"/>
              </a:rPr>
              <a:t> – это очень яркая бабочка. У нее есть второе название-</a:t>
            </a:r>
          </a:p>
          <a:p>
            <a:pPr marL="0" marR="0" lvl="0" indent="0" algn="l" defTabSz="914116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ru-RU" sz="2000" b="0" i="1" u="none" strike="noStrike" kern="1200" cap="none" spc="0" baseline="0">
                <a:solidFill>
                  <a:srgbClr val="002060"/>
                </a:solidFill>
                <a:uFillTx/>
                <a:latin typeface="Trebuchet MS"/>
              </a:rPr>
              <a:t>«переливница». Она так называется, потому что ее крылышки </a:t>
            </a:r>
          </a:p>
          <a:p>
            <a:pPr marL="0" marR="0" lvl="0" indent="0" algn="l" defTabSz="914116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ru-RU" sz="2000" b="0" i="1" u="none" strike="noStrike" kern="1200" cap="none" spc="0" baseline="0">
                <a:solidFill>
                  <a:srgbClr val="002060"/>
                </a:solidFill>
                <a:uFillTx/>
                <a:latin typeface="Trebuchet MS"/>
              </a:rPr>
              <a:t>Переливаются сине- фиолетовым цветом, словно радуга играет</a:t>
            </a:r>
          </a:p>
          <a:p>
            <a:pPr marL="0" marR="0" lvl="0" indent="0" algn="l" defTabSz="914116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ru-RU" sz="2000" b="0" i="1" u="none" strike="noStrike" kern="1200" cap="none" spc="0" baseline="0">
                <a:solidFill>
                  <a:srgbClr val="002060"/>
                </a:solidFill>
                <a:uFillTx/>
                <a:latin typeface="Trebuchet MS"/>
              </a:rPr>
              <a:t>на крыльях.</a:t>
            </a:r>
          </a:p>
          <a:p>
            <a:pPr marL="0" marR="0" lvl="0" indent="0" algn="l" defTabSz="914116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ru-RU" sz="1800" b="0" i="0" u="none" strike="noStrike" kern="1200" cap="none" spc="0" baseline="0">
              <a:solidFill>
                <a:srgbClr val="000000"/>
              </a:solidFill>
              <a:uFillTx/>
              <a:latin typeface="Trebuchet MS"/>
            </a:endParaRPr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0031" y="2051645"/>
            <a:ext cx="7130254" cy="53454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3"/>
          <p:cNvPicPr>
            <a:picLocks noChangeAspect="1"/>
          </p:cNvPicPr>
          <p:nvPr/>
        </p:nvPicPr>
        <p:blipFill>
          <a:blip r:embed="rId3">
            <a:lum/>
            <a:alphaModFix/>
          </a:blip>
          <a:srcRect/>
          <a:stretch>
            <a:fillRect/>
          </a:stretch>
        </p:blipFill>
        <p:spPr>
          <a:xfrm>
            <a:off x="0" y="0"/>
            <a:ext cx="10079998" cy="7560003"/>
          </a:xfrm>
          <a:prstGeom prst="rect">
            <a:avLst/>
          </a:prstGeom>
          <a:noFill/>
          <a:ln>
            <a:noFill/>
          </a:ln>
        </p:spPr>
      </p:pic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6336" y="12253"/>
            <a:ext cx="4981575" cy="2322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3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75816" y="251445"/>
            <a:ext cx="8712642" cy="1323439"/>
          </a:xfrm>
          <a:prstGeom prst="rect">
            <a:avLst/>
          </a:prstGeom>
          <a:noFill/>
          <a:ln>
            <a:noFill/>
          </a:ln>
        </p:spPr>
        <p:txBody>
          <a:bodyPr vert="horz" wrap="none" lIns="91440" tIns="45720" rIns="91440" bIns="45720" anchor="t" anchorCtr="0" compatLnSpc="1">
            <a:spAutoFit/>
          </a:bodyPr>
          <a:lstStyle/>
          <a:p>
            <a:pPr marL="0" marR="0" lvl="0" indent="0" algn="l" defTabSz="914116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ru-RU" sz="2000" b="1" i="1" u="none" strike="noStrike" kern="1200" cap="none" spc="0" baseline="0" dirty="0">
                <a:solidFill>
                  <a:srgbClr val="C00000"/>
                </a:solidFill>
                <a:uFillTx/>
                <a:latin typeface="Trebuchet MS"/>
              </a:rPr>
              <a:t>Траурница</a:t>
            </a:r>
            <a:r>
              <a:rPr lang="ru-RU" sz="2000" b="0" i="1" u="none" strike="noStrike" kern="1200" cap="none" spc="0" baseline="0" dirty="0">
                <a:solidFill>
                  <a:srgbClr val="0070C0"/>
                </a:solidFill>
                <a:uFillTx/>
                <a:latin typeface="Trebuchet MS"/>
              </a:rPr>
              <a:t> – дневная </a:t>
            </a:r>
            <a:r>
              <a:rPr lang="ru-RU" sz="2000" b="0" i="1" u="none" strike="noStrike" kern="1200" cap="none" spc="0" baseline="0" dirty="0" smtClean="0">
                <a:solidFill>
                  <a:srgbClr val="0070C0"/>
                </a:solidFill>
                <a:uFillTx/>
                <a:latin typeface="Trebuchet MS"/>
              </a:rPr>
              <a:t>бабочка. Крылышки</a:t>
            </a:r>
            <a:r>
              <a:rPr lang="ru-RU" sz="2000" b="0" i="1" u="none" strike="noStrike" kern="1200" cap="none" spc="0" dirty="0" smtClean="0">
                <a:solidFill>
                  <a:srgbClr val="0070C0"/>
                </a:solidFill>
                <a:uFillTx/>
                <a:latin typeface="Trebuchet MS"/>
              </a:rPr>
              <a:t> </a:t>
            </a:r>
            <a:r>
              <a:rPr lang="ru-RU" sz="2000" b="0" i="1" u="none" strike="noStrike" kern="1200" cap="none" spc="0" baseline="0" dirty="0" smtClean="0">
                <a:solidFill>
                  <a:srgbClr val="0070C0"/>
                </a:solidFill>
                <a:uFillTx/>
                <a:latin typeface="Trebuchet MS"/>
              </a:rPr>
              <a:t>бархатистые</a:t>
            </a:r>
            <a:r>
              <a:rPr lang="ru-RU" sz="2000" b="0" i="1" u="none" strike="noStrike" kern="1200" cap="none" spc="0" baseline="0" dirty="0">
                <a:solidFill>
                  <a:srgbClr val="0070C0"/>
                </a:solidFill>
                <a:uFillTx/>
                <a:latin typeface="Trebuchet MS"/>
              </a:rPr>
              <a:t>, </a:t>
            </a:r>
            <a:endParaRPr lang="ru-RU" sz="2000" b="0" i="1" u="none" strike="noStrike" kern="1200" cap="none" spc="0" baseline="0" dirty="0" smtClean="0">
              <a:solidFill>
                <a:srgbClr val="0070C0"/>
              </a:solidFill>
              <a:uFillTx/>
              <a:latin typeface="Trebuchet MS"/>
            </a:endParaRPr>
          </a:p>
          <a:p>
            <a:pPr marL="0" marR="0" lvl="0" indent="0" algn="l" defTabSz="914116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ru-RU" sz="2000" b="0" i="1" u="none" strike="noStrike" kern="1200" cap="none" spc="0" baseline="0" dirty="0" smtClean="0">
                <a:solidFill>
                  <a:srgbClr val="0070C0"/>
                </a:solidFill>
                <a:uFillTx/>
                <a:latin typeface="Trebuchet MS"/>
              </a:rPr>
              <a:t>темно </a:t>
            </a:r>
            <a:r>
              <a:rPr lang="ru-RU" sz="2000" b="0" i="1" u="none" strike="noStrike" kern="1200" cap="none" spc="0" baseline="0" dirty="0">
                <a:solidFill>
                  <a:srgbClr val="0070C0"/>
                </a:solidFill>
                <a:uFillTx/>
                <a:latin typeface="Trebuchet MS"/>
              </a:rPr>
              <a:t>– коричневого  или вишнево – коричневого цвета .</a:t>
            </a:r>
          </a:p>
          <a:p>
            <a:pPr marL="0" marR="0" lvl="0" indent="0" algn="l" defTabSz="914116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ru-RU" sz="2000" b="0" i="1" u="none" strike="noStrike" kern="1200" cap="none" spc="0" baseline="0" dirty="0">
                <a:solidFill>
                  <a:srgbClr val="0070C0"/>
                </a:solidFill>
                <a:uFillTx/>
                <a:latin typeface="Trebuchet MS"/>
              </a:rPr>
              <a:t>По краю крыльев проходит светло – желтая полоса, перед которой </a:t>
            </a:r>
          </a:p>
          <a:p>
            <a:pPr marL="0" marR="0" lvl="0" indent="0" algn="l" defTabSz="914116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ru-RU" sz="2000" b="0" i="1" u="none" strike="noStrike" kern="1200" cap="none" spc="0" baseline="0" dirty="0">
                <a:solidFill>
                  <a:srgbClr val="0070C0"/>
                </a:solidFill>
                <a:uFillTx/>
                <a:latin typeface="Trebuchet MS"/>
              </a:rPr>
              <a:t>находится ряд голубых или синих пятнышек.</a:t>
            </a:r>
          </a:p>
        </p:txBody>
      </p:sp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5936" y="1999473"/>
            <a:ext cx="7200800" cy="5398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3"/>
          <p:cNvPicPr>
            <a:picLocks noChangeAspect="1"/>
          </p:cNvPicPr>
          <p:nvPr/>
        </p:nvPicPr>
        <p:blipFill>
          <a:blip r:embed="rId3">
            <a:lum/>
            <a:alphaModFix/>
          </a:blip>
          <a:srcRect/>
          <a:stretch>
            <a:fillRect/>
          </a:stretch>
        </p:blipFill>
        <p:spPr>
          <a:xfrm>
            <a:off x="0" y="0"/>
            <a:ext cx="10079998" cy="7560003"/>
          </a:xfrm>
          <a:prstGeom prst="rect">
            <a:avLst/>
          </a:prstGeom>
          <a:noFill/>
          <a:ln>
            <a:noFill/>
          </a:ln>
        </p:spPr>
      </p:pic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760" y="107429"/>
            <a:ext cx="5078412" cy="2322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3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31797" y="395459"/>
            <a:ext cx="9676043" cy="1323438"/>
          </a:xfrm>
          <a:prstGeom prst="rect">
            <a:avLst/>
          </a:prstGeom>
          <a:noFill/>
          <a:ln>
            <a:noFill/>
          </a:ln>
        </p:spPr>
        <p:txBody>
          <a:bodyPr vert="horz" wrap="none" lIns="91440" tIns="45720" rIns="91440" bIns="45720" anchor="t" anchorCtr="0" compatLnSpc="1">
            <a:spAutoFit/>
          </a:bodyPr>
          <a:lstStyle/>
          <a:p>
            <a:pPr marL="0" marR="0" lvl="0" indent="0" algn="l" defTabSz="914116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ru-RU" sz="2000" b="0" i="1" u="none" strike="noStrike" kern="1200" cap="none" spc="0" baseline="0">
                <a:solidFill>
                  <a:srgbClr val="C00000"/>
                </a:solidFill>
                <a:uFillTx/>
                <a:latin typeface="Trebuchet MS"/>
              </a:rPr>
              <a:t>Адмирал</a:t>
            </a:r>
            <a:r>
              <a:rPr lang="ru-RU" sz="2000" b="0" i="1" u="none" strike="noStrike" kern="1200" cap="none" spc="0" baseline="0">
                <a:solidFill>
                  <a:srgbClr val="00B050"/>
                </a:solidFill>
                <a:uFillTx/>
                <a:latin typeface="Trebuchet MS"/>
              </a:rPr>
              <a:t>- бабочка, получившая свое название за ярко –красные полоски, </a:t>
            </a:r>
          </a:p>
          <a:p>
            <a:pPr marL="0" marR="0" lvl="0" indent="0" algn="l" defTabSz="914116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ru-RU" sz="2000" b="0" i="1" u="none" strike="noStrike" kern="1200" cap="none" spc="0" baseline="0">
                <a:solidFill>
                  <a:srgbClr val="00B050"/>
                </a:solidFill>
                <a:uFillTx/>
                <a:latin typeface="Trebuchet MS"/>
              </a:rPr>
              <a:t>которые проходят посередине передних и по краям задних крыльев.</a:t>
            </a:r>
          </a:p>
          <a:p>
            <a:pPr marL="0" marR="0" lvl="0" indent="0" algn="l" defTabSz="914116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ru-RU" sz="2000" b="0" i="1" u="none" strike="noStrike" kern="1200" cap="none" spc="0" baseline="0">
                <a:solidFill>
                  <a:srgbClr val="00B050"/>
                </a:solidFill>
                <a:uFillTx/>
                <a:latin typeface="Trebuchet MS"/>
              </a:rPr>
              <a:t>Эти полоски похожи на лампасы на военной форме адмиралов. Крылышки у </a:t>
            </a:r>
          </a:p>
          <a:p>
            <a:pPr marL="0" marR="0" lvl="0" indent="0" algn="l" defTabSz="914116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ru-RU" sz="2000" b="0" i="1" u="none" strike="noStrike" kern="1200" cap="none" spc="0" baseline="0">
                <a:solidFill>
                  <a:srgbClr val="00B050"/>
                </a:solidFill>
                <a:uFillTx/>
                <a:latin typeface="Trebuchet MS"/>
              </a:rPr>
              <a:t>этой бабочки бархатистые, темно – коричневые с белыми пятнышками.</a:t>
            </a:r>
          </a:p>
        </p:txBody>
      </p:sp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27944" y="2051645"/>
            <a:ext cx="6622901" cy="49703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2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27941" y="683495"/>
            <a:ext cx="6460418" cy="5786195"/>
          </a:xfrm>
          <a:prstGeom prst="rect">
            <a:avLst/>
          </a:prstGeom>
          <a:noFill/>
          <a:ln>
            <a:noFill/>
          </a:ln>
        </p:spPr>
        <p:txBody>
          <a:bodyPr vert="horz" wrap="none" lIns="91440" tIns="45720" rIns="91440" bIns="45720" anchor="t" anchorCtr="0" compatLnSpc="1">
            <a:spAutoFit/>
          </a:bodyPr>
          <a:lstStyle/>
          <a:p>
            <a:pPr marL="0" marR="0" lvl="0" indent="0" algn="l" defTabSz="914116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ru-RU" sz="3200" b="0" i="1" u="none" strike="noStrike" kern="1200" cap="none" spc="0" baseline="0">
                <a:solidFill>
                  <a:srgbClr val="00B050"/>
                </a:solidFill>
                <a:uFillTx/>
                <a:latin typeface="Trebuchet MS"/>
              </a:rPr>
              <a:t>      И. Суриков «На лугу»</a:t>
            </a:r>
          </a:p>
          <a:p>
            <a:pPr marL="0" marR="0" lvl="0" indent="0" algn="l" defTabSz="914116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ru-RU" sz="3200" b="0" i="1" u="none" strike="noStrike" kern="1200" cap="none" spc="0" baseline="0">
              <a:solidFill>
                <a:srgbClr val="00B050"/>
              </a:solidFill>
              <a:uFillTx/>
              <a:latin typeface="Trebuchet MS"/>
            </a:endParaRPr>
          </a:p>
          <a:p>
            <a:pPr marL="0" marR="0" lvl="0" indent="0" algn="l" defTabSz="914116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ru-RU" sz="3200" b="0" i="1" u="none" strike="noStrike" kern="1200" cap="none" spc="0" baseline="0">
                <a:solidFill>
                  <a:srgbClr val="00B050"/>
                </a:solidFill>
                <a:uFillTx/>
                <a:latin typeface="Trebuchet MS"/>
              </a:rPr>
              <a:t>Бежит тропинка через луг, </a:t>
            </a:r>
          </a:p>
          <a:p>
            <a:pPr marL="0" marR="0" lvl="0" indent="0" algn="l" defTabSz="914116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ru-RU" sz="3200" b="0" i="1" u="none" strike="noStrike" kern="1200" cap="none" spc="0" baseline="0">
                <a:solidFill>
                  <a:srgbClr val="00B050"/>
                </a:solidFill>
                <a:uFillTx/>
                <a:latin typeface="Trebuchet MS"/>
              </a:rPr>
              <a:t> Ныряет влево, вправо. </a:t>
            </a:r>
          </a:p>
          <a:p>
            <a:pPr marL="0" marR="0" lvl="0" indent="0" algn="l" defTabSz="914116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ru-RU" sz="3200" b="0" i="1" u="none" strike="noStrike" kern="1200" cap="none" spc="0" baseline="0">
                <a:solidFill>
                  <a:srgbClr val="00B050"/>
                </a:solidFill>
                <a:uFillTx/>
                <a:latin typeface="Trebuchet MS"/>
              </a:rPr>
              <a:t> Куда ни глянь, цветы вокруг, </a:t>
            </a:r>
          </a:p>
          <a:p>
            <a:pPr marL="0" marR="0" lvl="0" indent="0" algn="l" defTabSz="914116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ru-RU" sz="3200" b="0" i="1" u="none" strike="noStrike" kern="1200" cap="none" spc="0" baseline="0">
                <a:solidFill>
                  <a:srgbClr val="00B050"/>
                </a:solidFill>
                <a:uFillTx/>
                <a:latin typeface="Trebuchet MS"/>
              </a:rPr>
              <a:t> Да по колено травы. </a:t>
            </a:r>
          </a:p>
          <a:p>
            <a:pPr marL="0" marR="0" lvl="0" indent="0" algn="l" defTabSz="914116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ru-RU" sz="3200" b="0" i="1" u="none" strike="noStrike" kern="1200" cap="none" spc="0" baseline="0">
                <a:solidFill>
                  <a:srgbClr val="00B050"/>
                </a:solidFill>
                <a:uFillTx/>
                <a:latin typeface="Trebuchet MS"/>
              </a:rPr>
              <a:t> Зеленый луг, как чудный сад, </a:t>
            </a:r>
          </a:p>
          <a:p>
            <a:pPr marL="0" marR="0" lvl="0" indent="0" algn="l" defTabSz="914116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ru-RU" sz="3200" b="0" i="1" u="none" strike="noStrike" kern="1200" cap="none" spc="0" baseline="0">
                <a:solidFill>
                  <a:srgbClr val="00B050"/>
                </a:solidFill>
                <a:uFillTx/>
                <a:latin typeface="Trebuchet MS"/>
              </a:rPr>
              <a:t> Пахуч и свеж в часы рассвета. </a:t>
            </a:r>
          </a:p>
          <a:p>
            <a:pPr marL="0" marR="0" lvl="0" indent="0" algn="l" defTabSz="914116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ru-RU" sz="3200" b="0" i="1" u="none" strike="noStrike" kern="1200" cap="none" spc="0" baseline="0">
                <a:solidFill>
                  <a:srgbClr val="00B050"/>
                </a:solidFill>
                <a:uFillTx/>
                <a:latin typeface="Trebuchet MS"/>
              </a:rPr>
              <a:t> Красивых, радужных цветов </a:t>
            </a:r>
          </a:p>
          <a:p>
            <a:pPr marL="0" marR="0" lvl="0" indent="0" algn="l" defTabSz="914116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ru-RU" sz="3200" b="0" i="1" u="none" strike="noStrike" kern="1200" cap="none" spc="0" baseline="0">
                <a:solidFill>
                  <a:srgbClr val="00B050"/>
                </a:solidFill>
                <a:uFillTx/>
                <a:latin typeface="Trebuchet MS"/>
              </a:rPr>
              <a:t> На них разбросаны букеты.</a:t>
            </a:r>
          </a:p>
          <a:p>
            <a:pPr marL="0" marR="0" lvl="0" indent="0" algn="l" defTabSz="914116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ru-RU" sz="3200" b="0" i="1" u="none" strike="noStrike" kern="1200" cap="none" spc="0" baseline="0">
                <a:solidFill>
                  <a:srgbClr val="00B050"/>
                </a:solidFill>
                <a:uFillTx/>
                <a:latin typeface="Trebuchet MS"/>
              </a:rPr>
              <a:t> </a:t>
            </a:r>
          </a:p>
          <a:p>
            <a:pPr marL="0" marR="0" lvl="0" indent="0" algn="l" defTabSz="914116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ru-RU" sz="1800" b="0" i="0" u="none" strike="noStrike" kern="1200" cap="none" spc="0" baseline="0">
              <a:solidFill>
                <a:srgbClr val="000000"/>
              </a:solidFill>
              <a:uFillTx/>
              <a:latin typeface="Trebuchet MS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2"/>
          <p:cNvPicPr>
            <a:picLocks noGrp="1" noChangeAspect="1"/>
          </p:cNvPicPr>
          <p:nvPr>
            <p:ph type="pic" idx="4294967295"/>
          </p:nvPr>
        </p:nvPicPr>
        <p:blipFill>
          <a:blip r:embed="rId3">
            <a:lum/>
            <a:alphaModFix/>
          </a:blip>
          <a:srcRect/>
          <a:stretch>
            <a:fillRect/>
          </a:stretch>
        </p:blipFill>
        <p:spPr>
          <a:xfrm>
            <a:off x="0" y="0"/>
            <a:ext cx="10080629" cy="7740652"/>
          </a:xfrm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5688384" cy="42689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2"/>
          <p:cNvPicPr>
            <a:picLocks noGrp="1" noChangeAspect="1"/>
          </p:cNvPicPr>
          <p:nvPr>
            <p:ph type="pic" idx="4294967295"/>
          </p:nvPr>
        </p:nvPicPr>
        <p:blipFill>
          <a:blip r:embed="rId3">
            <a:lum/>
            <a:alphaModFix/>
          </a:blip>
          <a:srcRect/>
          <a:stretch>
            <a:fillRect/>
          </a:stretch>
        </p:blipFill>
        <p:spPr>
          <a:xfrm>
            <a:off x="0" y="-179386"/>
            <a:ext cx="10252079" cy="7739060"/>
          </a:xfrm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85" y="-108594"/>
            <a:ext cx="4300547" cy="29235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2"/>
          <p:cNvPicPr>
            <a:picLocks noGrp="1" noChangeAspect="1"/>
          </p:cNvPicPr>
          <p:nvPr>
            <p:ph type="pic" idx="4294967295"/>
          </p:nvPr>
        </p:nvPicPr>
        <p:blipFill>
          <a:blip r:embed="rId3">
            <a:lum/>
            <a:alphaModFix/>
          </a:blip>
          <a:srcRect/>
          <a:stretch>
            <a:fillRect/>
          </a:stretch>
        </p:blipFill>
        <p:spPr>
          <a:xfrm>
            <a:off x="0" y="0"/>
            <a:ext cx="10080629" cy="7559673"/>
          </a:xfrm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83278" y="4355901"/>
            <a:ext cx="4186843" cy="31851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2"/>
          <p:cNvPicPr>
            <a:picLocks noGrp="1" noChangeAspect="1"/>
          </p:cNvPicPr>
          <p:nvPr>
            <p:ph type="pic" idx="4294967295"/>
          </p:nvPr>
        </p:nvPicPr>
        <p:blipFill>
          <a:blip r:embed="rId3">
            <a:lum/>
            <a:alphaModFix/>
          </a:blip>
          <a:srcRect/>
          <a:stretch>
            <a:fillRect/>
          </a:stretch>
        </p:blipFill>
        <p:spPr>
          <a:xfrm>
            <a:off x="-146047" y="0"/>
            <a:ext cx="10226677" cy="9299576"/>
          </a:xfrm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48424" y="107429"/>
            <a:ext cx="3958605" cy="2970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2"/>
          <p:cNvPicPr>
            <a:picLocks noGrp="1" noChangeAspect="1"/>
          </p:cNvPicPr>
          <p:nvPr>
            <p:ph type="pic" idx="4294967295"/>
          </p:nvPr>
        </p:nvPicPr>
        <p:blipFill>
          <a:blip r:embed="rId3">
            <a:lum/>
            <a:alphaModFix/>
          </a:blip>
          <a:srcRect/>
          <a:stretch>
            <a:fillRect/>
          </a:stretch>
        </p:blipFill>
        <p:spPr>
          <a:xfrm>
            <a:off x="-179386" y="0"/>
            <a:ext cx="10260016" cy="9539285"/>
          </a:xfr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2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user\Desktop\buttercup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1295896" y="-5532"/>
            <a:ext cx="7560588" cy="7560588"/>
          </a:xfrm>
          <a:prstGeom prst="rect">
            <a:avLst/>
          </a:prstGeom>
          <a:noFill/>
          <a:ln>
            <a:noFill/>
          </a:ln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37839" y="4328735"/>
            <a:ext cx="4318645" cy="324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2" val="493391e81e3ad828067e1b7522f97e43a418b9"/>
</p:tagLst>
</file>

<file path=ppt/theme/theme1.xml><?xml version="1.0" encoding="utf-8"?>
<a:theme xmlns:a="http://schemas.openxmlformats.org/drawingml/2006/main" name="Воздушный поток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302</TotalTime>
  <Words>394</Words>
  <Application>Microsoft Office PowerPoint</Application>
  <PresentationFormat>Произвольный</PresentationFormat>
  <Paragraphs>50</Paragraphs>
  <Slides>27</Slides>
  <Notes>16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35" baseType="lpstr">
      <vt:lpstr>Arial</vt:lpstr>
      <vt:lpstr>Arial Unicode MS</vt:lpstr>
      <vt:lpstr>Calibri</vt:lpstr>
      <vt:lpstr>Georgia</vt:lpstr>
      <vt:lpstr>Tahoma</vt:lpstr>
      <vt:lpstr>Times New Roman</vt:lpstr>
      <vt:lpstr>Trebuchet MS</vt:lpstr>
      <vt:lpstr>Воздушный поток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Tatiana</cp:lastModifiedBy>
  <cp:revision>27</cp:revision>
  <dcterms:created xsi:type="dcterms:W3CDTF">2012-02-20T17:31:03Z</dcterms:created>
  <dcterms:modified xsi:type="dcterms:W3CDTF">2022-10-11T10:18:41Z</dcterms:modified>
</cp:coreProperties>
</file>