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12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2DC54-ED28-4B1A-A047-51E9789E66A2}" type="datetimeFigureOut">
              <a:rPr lang="ru-RU" smtClean="0"/>
              <a:pPr/>
              <a:t>04.11.2015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95D02-590B-4110-9AF2-A5F254A139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802811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2DC54-ED28-4B1A-A047-51E9789E66A2}" type="datetimeFigureOut">
              <a:rPr lang="ru-RU" smtClean="0"/>
              <a:pPr/>
              <a:t>04.11.2015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95D02-590B-4110-9AF2-A5F254A139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228938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2DC54-ED28-4B1A-A047-51E9789E66A2}" type="datetimeFigureOut">
              <a:rPr lang="ru-RU" smtClean="0"/>
              <a:pPr/>
              <a:t>04.11.2015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95D02-590B-4110-9AF2-A5F254A139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4139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2DC54-ED28-4B1A-A047-51E9789E66A2}" type="datetimeFigureOut">
              <a:rPr lang="ru-RU" smtClean="0"/>
              <a:pPr/>
              <a:t>04.11.2015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95D02-590B-4110-9AF2-A5F254A139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46998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2DC54-ED28-4B1A-A047-51E9789E66A2}" type="datetimeFigureOut">
              <a:rPr lang="ru-RU" smtClean="0"/>
              <a:pPr/>
              <a:t>04.11.2015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95D02-590B-4110-9AF2-A5F254A139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12700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2DC54-ED28-4B1A-A047-51E9789E66A2}" type="datetimeFigureOut">
              <a:rPr lang="ru-RU" smtClean="0"/>
              <a:pPr/>
              <a:t>04.11.2015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95D02-590B-4110-9AF2-A5F254A139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74126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2DC54-ED28-4B1A-A047-51E9789E66A2}" type="datetimeFigureOut">
              <a:rPr lang="ru-RU" smtClean="0"/>
              <a:pPr/>
              <a:t>04.11.2015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95D02-590B-4110-9AF2-A5F254A139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911036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2DC54-ED28-4B1A-A047-51E9789E66A2}" type="datetimeFigureOut">
              <a:rPr lang="ru-RU" smtClean="0"/>
              <a:pPr/>
              <a:t>04.11.2015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95D02-590B-4110-9AF2-A5F254A139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686611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2DC54-ED28-4B1A-A047-51E9789E66A2}" type="datetimeFigureOut">
              <a:rPr lang="ru-RU" smtClean="0"/>
              <a:pPr/>
              <a:t>04.11.2015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95D02-590B-4110-9AF2-A5F254A139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64147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2DC54-ED28-4B1A-A047-51E9789E66A2}" type="datetimeFigureOut">
              <a:rPr lang="ru-RU" smtClean="0"/>
              <a:pPr/>
              <a:t>04.11.2015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95D02-590B-4110-9AF2-A5F254A139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188803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2DC54-ED28-4B1A-A047-51E9789E66A2}" type="datetimeFigureOut">
              <a:rPr lang="ru-RU" smtClean="0"/>
              <a:pPr/>
              <a:t>04.11.2015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95D02-590B-4110-9AF2-A5F254A139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389223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21000">
              <a:schemeClr val="accent2">
                <a:lumMod val="20000"/>
                <a:lumOff val="80000"/>
              </a:schemeClr>
            </a:gs>
            <a:gs pos="77000">
              <a:srgbClr val="FFFF00">
                <a:lumMod val="59000"/>
                <a:lumOff val="41000"/>
              </a:srgbClr>
            </a:gs>
            <a:gs pos="100000">
              <a:schemeClr val="accent2">
                <a:lumMod val="20000"/>
                <a:lumOff val="8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B2DC54-ED28-4B1A-A047-51E9789E66A2}" type="datetimeFigureOut">
              <a:rPr lang="ru-RU" smtClean="0"/>
              <a:pPr/>
              <a:t>04.11.2015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A95D02-590B-4110-9AF2-A5F254A139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77343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microsoft.com/office/2007/relationships/hdphoto" Target="../media/hdphoto1.wdp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microsoft.com/office/2007/relationships/media" Target="../media/media1.mp3"/><Relationship Id="rId5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7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179512" y="116633"/>
            <a:ext cx="8856984" cy="6624736"/>
          </a:xfrm>
          <a:prstGeom prst="frame">
            <a:avLst>
              <a:gd name="adj1" fmla="val 2482"/>
            </a:avLst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1957151"/>
            <a:ext cx="8358246" cy="1686163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10878938"/>
              </a:avLst>
            </a:prstTxWarp>
            <a:spAutoFit/>
          </a:bodyPr>
          <a:lstStyle/>
          <a:p>
            <a:pPr algn="ctr"/>
            <a:r>
              <a:rPr lang="ru-RU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Физкультминутка</a:t>
            </a:r>
            <a:endParaRPr lang="ru-RU" sz="8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35330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lina_kukushkina_-_pesenka_-_zaryadka_s_sayta_www.ololo_.fm_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>
                  <p14:trim end="156327.708"/>
                </p14:media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143000" y="5661248"/>
            <a:ext cx="609600" cy="609600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-19734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xmlns="" val="1813467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9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0" b="99657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435682" y="620688"/>
            <a:ext cx="5718110" cy="5718110"/>
          </a:xfrm>
          <a:prstGeom prst="rect">
            <a:avLst/>
          </a:prstGeom>
        </p:spPr>
      </p:pic>
      <p:pic>
        <p:nvPicPr>
          <p:cNvPr id="6" name="alina_kukushkina_-_pesenka_-_zaryadka_s_sayta_www.ololo_.fm_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5478" y="121599"/>
            <a:ext cx="784557" cy="5550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3375636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 advTm="28000"/>
    </mc:Choice>
    <mc:Fallback>
      <p:transition spd="slow" advTm="28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52 -0.07037 C 0.02048 -0.07037 0.04132 -0.04699 0.04132 -0.01644 C 0.04132 0.01458 0.02048 0.04097 -0.00452 0.04097 C -0.02952 0.04097 -0.04983 0.01458 -0.04983 -0.01644 C -0.04983 -0.04699 -0.02952 -0.07037 -0.00452 -0.07037 Z " pathEditMode="relative" rAng="0" ptsTypes="fffff">
                                      <p:cBhvr>
                                        <p:cTn id="6" dur="4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555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7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2667" b="100000" l="9337" r="921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763688" y="662309"/>
            <a:ext cx="2912544" cy="5461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7677" b="98788" l="1071" r="97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flipH="1">
            <a:off x="4282752" y="207680"/>
            <a:ext cx="2593504" cy="640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949845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29300">
        <p:fade/>
      </p:transition>
    </mc:Choice>
    <mc:Fallback>
      <p:transition spd="med" advTm="293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771801" y="764704"/>
            <a:ext cx="3744416" cy="55033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626676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39000">
        <p:fade/>
      </p:transition>
    </mc:Choice>
    <mc:Fallback>
      <p:transition spd="slow" advTm="39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699792" y="908720"/>
            <a:ext cx="3888431" cy="51020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412184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30000">
        <p:fade/>
      </p:transition>
    </mc:Choice>
    <mc:Fallback>
      <p:transition spd="slow" advTm="3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699792" y="908720"/>
            <a:ext cx="3372970" cy="5544616"/>
          </a:xfrm>
          <a:prstGeom prst="rect">
            <a:avLst/>
          </a:prstGeom>
          <a:effectLst>
            <a:innerShdw blurRad="63500" dist="50800" dir="5400000">
              <a:prstClr val="black">
                <a:alpha val="50000"/>
              </a:prstClr>
            </a:innerShdw>
          </a:effectLst>
        </p:spPr>
      </p:pic>
    </p:spTree>
    <p:extLst>
      <p:ext uri="{BB962C8B-B14F-4D97-AF65-F5344CB8AC3E}">
        <p14:creationId xmlns:p14="http://schemas.microsoft.com/office/powerpoint/2010/main" xmlns="" val="39891726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9000">
        <p:fade/>
      </p:transition>
    </mc:Choice>
    <mc:Fallback>
      <p:transition spd="slow" advTm="9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flipH="1">
            <a:off x="1187624" y="1739004"/>
            <a:ext cx="1976700" cy="3473981"/>
          </a:xfrm>
          <a:effectLst>
            <a:innerShdw blurRad="63500" dist="50800" dir="5400000">
              <a:prstClr val="black">
                <a:alpha val="50000"/>
              </a:prstClr>
            </a:inn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343634" y="3717032"/>
            <a:ext cx="2706503" cy="2991906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059684" y="2309964"/>
            <a:ext cx="1597940" cy="2328035"/>
          </a:xfrm>
          <a:prstGeom prst="rect">
            <a:avLst/>
          </a:prstGeom>
          <a:ln>
            <a:noFill/>
          </a:ln>
          <a:effectLst>
            <a:innerShdw blurRad="114300">
              <a:prstClr val="black"/>
            </a:inn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flipH="1">
            <a:off x="3491879" y="332657"/>
            <a:ext cx="2158147" cy="3222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151126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 advTm="20000">
        <p:fade/>
      </p:transition>
    </mc:Choice>
    <mc:Fallback>
      <p:transition spd="slow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99657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447800" y="620688"/>
            <a:ext cx="5718110" cy="5718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60027467"/>
      </p:ext>
    </p:extLst>
  </p:cSld>
  <p:clrMapOvr>
    <a:masterClrMapping/>
  </p:clrMapOvr>
  <p:transition spd="slow" advTm="31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1</Words>
  <Application>Microsoft Office PowerPoint</Application>
  <PresentationFormat>Экран (4:3)</PresentationFormat>
  <Paragraphs>1</Paragraphs>
  <Slides>9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18Светлана Кушнарева</dc:creator>
  <cp:lastModifiedBy>Школа</cp:lastModifiedBy>
  <cp:revision>10</cp:revision>
  <dcterms:created xsi:type="dcterms:W3CDTF">2014-08-15T08:26:38Z</dcterms:created>
  <dcterms:modified xsi:type="dcterms:W3CDTF">2015-11-04T16:51:37Z</dcterms:modified>
</cp:coreProperties>
</file>