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636912"/>
            <a:ext cx="5974432" cy="9635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18676" cy="646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2829571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КОСМОС.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6000768"/>
            <a:ext cx="392909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Подготовила: воспитатель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Полякова Светлана Викторовна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660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3"/>
            <a:ext cx="7772400" cy="1512168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Посмотри, синие пятна на нашей планете – это вода – моря и океаны. Зеленые пятнышки – это зеленые леса и луга. Коричневые пятна – это горы. Правда она очень красивая, наша планета? А этот небольшой шарик в уголке – это наша Луна!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212137" cy="512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4924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93610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Луна из космоса тоже видна как шар. Луна намного меньше нашей планеты Земля.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838" y="1233518"/>
            <a:ext cx="7151554" cy="543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4535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как выглядит Луна если к ней подлететь поближе.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7239" y="1052736"/>
            <a:ext cx="6667129" cy="567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86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328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07502"/>
            <a:ext cx="532765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6216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Звезды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которые мы видим с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Земли.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Просто они находятся так далеко от нас, что кажутся всего лишь маленькими точечками.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3"/>
            <a:ext cx="6626225" cy="529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82401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А еще космонавты увидели в космосе планеты, которые вращались вокруг Солнца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r>
              <a:rPr lang="ru-RU" sz="1800" dirty="0" smtClean="0">
                <a:solidFill>
                  <a:schemeClr val="bg1"/>
                </a:solidFill>
              </a:rPr>
              <a:t> На </a:t>
            </a:r>
            <a:r>
              <a:rPr lang="ru-RU" sz="1800" dirty="0">
                <a:solidFill>
                  <a:schemeClr val="bg1"/>
                </a:solidFill>
              </a:rPr>
              <a:t>этой картинке изображены все планеты, которые вращаются вокруг Солнца. Обрати внимание, какое огромное наше Солнышко! Оно больше всех остальных планет вместе взятых! А наша планета Земля – вот она – третья от Солнца – совсем небольшая по сравнению с другими планетами.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7096125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874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 – которые далеко от Солнца – наоборот очень холодно, потому что солнечные лучи туда плохо долетают.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44250" cy="5186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8721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Вот сколько интересного космонавты могут увидеть в космосе! Теперь обо всем этом знаешь и ты!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89817"/>
            <a:ext cx="5170487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3912376" cy="293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99781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Посмотри на этих малышей – они с интересом смотрят в ночное небо! Там столько красивых звезд</a:t>
            </a:r>
            <a:r>
              <a:rPr lang="en-US" sz="1800" dirty="0">
                <a:solidFill>
                  <a:schemeClr val="bg1"/>
                </a:solidFill>
              </a:rPr>
              <a:t>!</a:t>
            </a:r>
            <a:r>
              <a:rPr lang="ru-RU" sz="1800" dirty="0">
                <a:solidFill>
                  <a:schemeClr val="bg1"/>
                </a:solidFill>
              </a:rPr>
              <a:t> Люди с самых давних времен любили смотреть на звезды, и им было очень интересно – какие же они на самом деле!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078663" cy="531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50052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76672"/>
            <a:ext cx="4474840" cy="5472608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И вот однажды они решили полететь в космос! К звездам! Для полета в космос люди построили космическую ракету. В ракету посадили космонавта – именно он должен был управлять ракетой и лететь к звездам.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107118" cy="547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94865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Но дело в том, что в космосе очень и очень холодно. Если выйти в космос без специального костюма – можно моментально замерзнуть и превратиться в ледышку. Кроме того – в космосе очень мало воздуха и обычный человек в нем не сможет дышать. Именно поэтому на космонавта, который полетел в космос, одели вот такой скафандр. Скафандр очень теплый и защищает космонавта от холода даже в космосе. Кроме того – в скафандре человек может дышать – он снабжает человека воздухом.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2160" y="5085184"/>
            <a:ext cx="2674640" cy="10409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20068"/>
            <a:ext cx="3702497" cy="491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15135"/>
            <a:ext cx="4829175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069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Самым первым космонавтом, который полетел в космос, был Юрий Гагарин.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8224" y="5445224"/>
            <a:ext cx="2098576" cy="68093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5237163" cy="4249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23402"/>
            <a:ext cx="3419475" cy="5018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5759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642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Когда космонавт сел в ракету, пошел обратный отсчет: «Пять, четыре, три, два, один, ПУСК!». Ракета оторвалась от земли, из ее хвоста вырвался огонь – так сильно работал ее двигатель. И ракета полетела высоко в небо.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340768"/>
            <a:ext cx="3706931" cy="5406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4614" y="1340768"/>
            <a:ext cx="4290124" cy="5447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4430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 поднималась  все выше и выше! Посмотри! Она уже выше облаков!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93150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35402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вот ракета оказалась в открытом космосе! Вот что космонавты увидели в космосе!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48823"/>
            <a:ext cx="7953208" cy="4967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108556"/>
            <a:ext cx="811213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8209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440159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– наша планета Земля – мы на ней живем. Как видишь – она круглая – похожа на большой мяч. Наша планета – очень и очень большая. Поэтому мы не замечаем, что она похожа на шар. Но если подняться над землей высоко-высоко – то из космоса мы ее увидим такой, как на этой картинке.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19542"/>
            <a:ext cx="7920111" cy="495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01409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603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Посмотри на этих малышей – они с интересом смотрят в ночное небо! Там столько красивых звезд! Люди с самых давних времен любили смотреть на звезды, и им было очень интересно – какие же они на самом деле!</vt:lpstr>
      <vt:lpstr>И вот однажды они решили полететь в космос! К звездам! Для полета в космос люди построили космическую ракету. В ракету посадили космонавта – именно он должен был управлять ракетой и лететь к звездам.</vt:lpstr>
      <vt:lpstr>Но дело в том, что в космосе очень и очень холодно. Если выйти в космос без специального костюма – можно моментально замерзнуть и превратиться в ледышку. Кроме того – в космосе очень мало воздуха и обычный человек в нем не сможет дышать. Именно поэтому на космонавта, который полетел в космос, одели вот такой скафандр. Скафандр очень теплый и защищает космонавта от холода даже в космосе. Кроме того – в скафандре человек может дышать – он снабжает человека воздухом.</vt:lpstr>
      <vt:lpstr>Самым первым космонавтом, который полетел в космос, был Юрий Гагарин.</vt:lpstr>
      <vt:lpstr>Когда космонавт сел в ракету, пошел обратный отсчет: «Пять, четыре, три, два, один, ПУСК!». Ракета оторвалась от земли, из ее хвоста вырвался огонь – так сильно работал ее двигатель. И ракета полетела высоко в небо.</vt:lpstr>
      <vt:lpstr>Она поднималась  все выше и выше! Посмотри! Она уже выше облаков!</vt:lpstr>
      <vt:lpstr>И вот ракета оказалась в открытом космосе! Вот что космонавты увидели в космосе!</vt:lpstr>
      <vt:lpstr>Это – наша планета Земля – мы на ней живем. Как видишь – она круглая – похожа на большой мяч. Наша планета – очень и очень большая. Поэтому мы не замечаем, что она похожа на шар. Но если подняться над землей высоко-высоко – то из космоса мы ее увидим такой, как на этой картинке.</vt:lpstr>
      <vt:lpstr>Посмотри, синие пятна на нашей планете – это вода – моря и океаны. Зеленые пятнышки – это зеленые леса и луга. Коричневые пятна – это горы. Правда она очень красивая, наша планета? А этот небольшой шарик в уголке – это наша Луна!</vt:lpstr>
      <vt:lpstr>Луна из космоса тоже видна как шар. Луна намного меньше нашей планеты Земля.</vt:lpstr>
      <vt:lpstr>Вот как выглядит Луна если к ней подлететь поближе.</vt:lpstr>
      <vt:lpstr>А вот таким космонавты увидели наше Солнце. Огромный светящийся огненный шар. Но подлететь близко к Солнцу космонавты не смогли – ведь Солнце очень и очень горячее. Если приблизиться к нему слишком близко – то можно вообще сгореть. </vt:lpstr>
      <vt:lpstr>Это Звезды, которые мы видим с Земли. Просто они находятся так далеко от нас, что кажутся всего лишь маленькими точечками.</vt:lpstr>
      <vt:lpstr>А еще космонавты увидели в космосе планеты, которые вращались вокруг Солнца. На этой картинке изображены все планеты, которые вращаются вокруг Солнца. Обрати внимание, какое огромное наше Солнышко! Оно больше всех остальных планет вместе взятых! А наша планета Земля – вот она – третья от Солнца – совсем небольшая по сравнению с другими планетами.</vt:lpstr>
      <vt:lpstr>Все планеты солнечной системы вращаются вокруг Солнца по своей орбите.  На тех планетах, которые очень близко к Солнцу – очень жарко – горячей, чем на горячей сковородке! Мы не смогли бы пробыть там и секунды! А на самых дальних планетах – которые далеко от Солнца – наоборот очень холодно, потому что солнечные лучи туда плохо долетают.</vt:lpstr>
      <vt:lpstr>Вот сколько интересного космонавты могут увидеть в космосе! Теперь обо всем этом знаешь и ты!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Arcady</cp:lastModifiedBy>
  <cp:revision>5</cp:revision>
  <dcterms:modified xsi:type="dcterms:W3CDTF">2019-01-29T09:28:33Z</dcterms:modified>
</cp:coreProperties>
</file>