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3" r:id="rId2"/>
    <p:sldId id="284" r:id="rId3"/>
    <p:sldId id="257" r:id="rId4"/>
    <p:sldId id="276" r:id="rId5"/>
    <p:sldId id="258" r:id="rId6"/>
    <p:sldId id="259" r:id="rId7"/>
    <p:sldId id="260" r:id="rId8"/>
    <p:sldId id="261" r:id="rId9"/>
    <p:sldId id="262" r:id="rId10"/>
    <p:sldId id="277" r:id="rId11"/>
    <p:sldId id="263" r:id="rId12"/>
    <p:sldId id="264" r:id="rId13"/>
    <p:sldId id="265" r:id="rId14"/>
    <p:sldId id="266" r:id="rId15"/>
    <p:sldId id="267" r:id="rId16"/>
    <p:sldId id="269" r:id="rId17"/>
    <p:sldId id="270" r:id="rId18"/>
    <p:sldId id="274" r:id="rId19"/>
    <p:sldId id="271" r:id="rId20"/>
    <p:sldId id="272" r:id="rId21"/>
    <p:sldId id="275" r:id="rId22"/>
    <p:sldId id="273" r:id="rId23"/>
    <p:sldId id="278" r:id="rId24"/>
    <p:sldId id="279" r:id="rId25"/>
    <p:sldId id="280" r:id="rId26"/>
    <p:sldId id="281" r:id="rId27"/>
    <p:sldId id="282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180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</a:t>
            </a:r>
          </a:p>
          <a:p>
            <a:pPr marL="0" indent="0" algn="ctr">
              <a:buNone/>
            </a:pPr>
            <a:r>
              <a:rPr lang="ru-RU" sz="5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«Путешествие в космос»</a:t>
            </a:r>
            <a:endParaRPr lang="ru-RU" sz="5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508104" y="5805264"/>
            <a:ext cx="3500462" cy="928694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/>
              <a:t>Подготовила: воспитатель</a:t>
            </a:r>
          </a:p>
          <a:p>
            <a:pPr algn="r"/>
            <a:r>
              <a:rPr lang="ru-RU" dirty="0" smtClean="0"/>
              <a:t>Полякова Светлана Викторовна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96338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938338"/>
          </a:xfrm>
        </p:spPr>
        <p:txBody>
          <a:bodyPr>
            <a:normAutofit/>
          </a:bodyPr>
          <a:lstStyle/>
          <a:p>
            <a:pPr algn="l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вы думаете, почему человек хотел полететь в космос?</a:t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 древности люди, наблюдая за небом и звездами, хотели узнать, что же такое звезды, почему они такие яркие. Ученые придумали специальные приборы – телескопы, чтобы наблюдать за звездами.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8587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https://arhivurokov.ru/multiurok/e/3/1/e31eafa1e6c9b26d1e87f1c57ad1e2055cb97a17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857" y="260648"/>
            <a:ext cx="8568952" cy="6426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5160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227" y="4797152"/>
            <a:ext cx="8229600" cy="1728192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 этих наблюдений люди узнали, что кроме Земли существуют и другие планеты. Людям хотелось узнать, есть ли жизнь на этих планетах, похожи ли жители планет на землян. Чтобы узнать это, надо долететь до планет.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 descr="http://way2day.com/wp-content/uploads/2016/12/Telesko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445" y="116632"/>
            <a:ext cx="8856984" cy="4428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5436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http://www.peremenka31.ru/media/cache/0a/32/0a326a6ec82fb62c447255e3f2d4cb4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20688"/>
            <a:ext cx="8648658" cy="5636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6698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AutoShape 2" descr="http://zoozel.ru/gallery/images/1336815_kakie-byvaut-planety-solnechnoi-sistemy.jpg"/>
          <p:cNvSpPr>
            <a:spLocks noChangeAspect="1" noChangeArrowheads="1"/>
          </p:cNvSpPr>
          <p:nvPr/>
        </p:nvSpPr>
        <p:spPr bwMode="auto">
          <a:xfrm>
            <a:off x="63500" y="-136525"/>
            <a:ext cx="5448300" cy="5972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68" name="Picture 4" descr="http://zoozel.ru/gallery/images/1336815_kakie-byvaut-planety-solnechnoi-sistem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61272"/>
            <a:ext cx="5904656" cy="6472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6173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http://tvoynevroz.ru/wp-content/uploads/2017/01/obitaemaya-vener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430" y="1340768"/>
            <a:ext cx="8586510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5826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https://1.bp.blogspot.com/-rpo3PYcVOHs/UCq8ZCoOdkI/AAAAAAAANRU/Cb9sJ02Mo7U/s640/Ban3_min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64704"/>
            <a:ext cx="8895788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283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4008" y="274638"/>
            <a:ext cx="4042792" cy="5674642"/>
          </a:xfrm>
        </p:spPr>
        <p:txBody>
          <a:bodyPr>
            <a:noAutofit/>
          </a:bodyPr>
          <a:lstStyle/>
          <a:p>
            <a:r>
              <a:rPr lang="ru-RU" sz="32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Летательные аппараты – ракета, космический спутник изобрели великие русские ученые.</a:t>
            </a:r>
            <a:br>
              <a:rPr lang="ru-RU" sz="32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Ракету изобрел Константин Эдуардович Циолковский. </a:t>
            </a:r>
            <a:endParaRPr lang="ru-RU" sz="3200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338" name="Picture 2" descr="http://www.aerospace-technology.com/uploads/project/9840/images/232413/large/2l-im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4307158" cy="6476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7834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https://ds03.infourok.ru/uploads/ex/0e58/000405f7-bbf10755/img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80628"/>
            <a:ext cx="8682980" cy="6512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727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Космический спутник изобрел Сергей Павлович Королев.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362" name="Picture 2" descr="http://pro-pereslavl.ru/upload/iblock/042/042f2248b954c8326ef5833e969ecbdb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44824"/>
            <a:ext cx="8352928" cy="4697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0028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476672"/>
            <a:ext cx="8064896" cy="3888432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Ребята, какой праздник отмечает страна 12 апреля?</a:t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Правильно, день Космонавтики. Почему этот праздник так называется? – это праздник космонавтов. </a:t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праздник не только космонавтов, но и тех, кто участвует в разработке, строительстве и испытании космических ракет, спутников, всей космической техники. Кто такие космонавты? </a:t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2203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http://mo-smr.ru/wp-content/uploads/2014/09/sputnik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17193"/>
            <a:ext cx="6264696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673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http://mypresentation.ru/documents/fa774e7f8b6a9fdfa74c88907fe03df7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352928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4425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Кто же первым полетел в космос? (Собаки – Белка и Стрелка, затем человек – космонавт Юрий Алексеевич Гагарин).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6" name="Picture 4" descr="http://images.myshared.ru/4/197495/slide_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318373"/>
            <a:ext cx="7056784" cy="5292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1959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58036" y="274638"/>
            <a:ext cx="3528764" cy="2794322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Юрий Алексеевич Гагарин.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0" name="Picture 4" descr="http://azbyka.kz/images/news/culture/563/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980728"/>
            <a:ext cx="4762500" cy="552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6509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vestikavkaza.ru/upload/nvk/2015_Mar/Valentina-Tereshkova-otmechaet-den-rozhdeniy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76671"/>
            <a:ext cx="7962900" cy="5972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3899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6146" name="Picture 2" descr="http://fs1.ppt4web.ru/images/5551/69848/640/img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4126"/>
            <a:ext cx="8568952" cy="6426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6441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7170" name="Picture 2" descr="https://ds03.infourok.ru/uploads/ex/0078/00022357-9c8c68a1/img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538964" cy="6404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7038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80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внимание.</a:t>
            </a:r>
            <a:endParaRPr lang="ru-RU" sz="8000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6106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388" y="692696"/>
            <a:ext cx="8722578" cy="5119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8367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639"/>
            <a:ext cx="8229600" cy="316835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 того, как в космос поднялся первый человек, туда отправляли искусственные спутники, лунные и межпланетные автоматические станции. И только потом на космических орбитах появились люди. Их стали называть космонавты.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060847"/>
            <a:ext cx="8064896" cy="4536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80852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20081"/>
          </a:xfrm>
        </p:spPr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rgbClr val="FF0000"/>
                </a:solidFill>
              </a:rPr>
              <a:t>Искусственный	 спутник.</a:t>
            </a: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://www.astrotime.ru/pictures/sputnik1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054875"/>
            <a:ext cx="6768752" cy="5548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044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://images.myshared.ru/4/80450/slide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7006"/>
            <a:ext cx="8568952" cy="6426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1890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://img.anews.com/media/posts/images/20150427/221377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040" y="568378"/>
            <a:ext cx="8845448" cy="5778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3572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36096" y="116632"/>
            <a:ext cx="3600400" cy="2520280"/>
          </a:xfrm>
        </p:spPr>
        <p:txBody>
          <a:bodyPr>
            <a:normAutofit/>
          </a:bodyPr>
          <a:lstStyle/>
          <a:p>
            <a:pPr algn="l"/>
            <a:r>
              <a:rPr lang="ru-RU" sz="36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Лунная межпланетная автоматическая станция. </a:t>
            </a:r>
            <a:endParaRPr lang="ru-RU" sz="3600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http://galspace.spb.ru/museum-3.file/IMG_306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1480295"/>
            <a:ext cx="5184575" cy="5184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1535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http://www.arms-expo.ru/upload/iblock/817/81790f92c61e05a0375f9e130341e62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12776"/>
            <a:ext cx="8568952" cy="5020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4021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163</Words>
  <Application>Microsoft Office PowerPoint</Application>
  <PresentationFormat>Экран (4:3)</PresentationFormat>
  <Paragraphs>15</Paragraphs>
  <Slides>27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1" baseType="lpstr">
      <vt:lpstr>Arial</vt:lpstr>
      <vt:lpstr>Calibri</vt:lpstr>
      <vt:lpstr>Times New Roman</vt:lpstr>
      <vt:lpstr>Тема Office</vt:lpstr>
      <vt:lpstr>Презентация PowerPoint</vt:lpstr>
      <vt:lpstr>Ребята, какой праздник отмечает страна 12 апреля? Правильно, день Космонавтики. Почему этот праздник так называется? – это праздник космонавтов.  Это праздник не только космонавтов, но и тех, кто участвует в разработке, строительстве и испытании космических ракет, спутников, всей космической техники. Кто такие космонавты?   </vt:lpstr>
      <vt:lpstr>Презентация PowerPoint</vt:lpstr>
      <vt:lpstr>Презентация PowerPoint</vt:lpstr>
      <vt:lpstr>Искусственный  спутник.</vt:lpstr>
      <vt:lpstr>Презентация PowerPoint</vt:lpstr>
      <vt:lpstr>Презентация PowerPoint</vt:lpstr>
      <vt:lpstr>Лунная межпланетная автоматическая станция. </vt:lpstr>
      <vt:lpstr>Презентация PowerPoint</vt:lpstr>
      <vt:lpstr>Как вы думаете, почему человек хотел полететь в космос? С  древности люди, наблюдая за небом и звездами, хотели узнать, что же такое звезды, почему они такие яркие. Ученые придумали специальные приборы – телескопы, чтобы наблюдать за звездами. </vt:lpstr>
      <vt:lpstr>Презентация PowerPoint</vt:lpstr>
      <vt:lpstr>Из этих наблюдений люди узнали, что кроме Земли существуют и другие планеты. Людям хотелось узнать, есть ли жизнь на этих планетах, похожи ли жители планет на землян. Чтобы узнать это, надо долететь до планет. </vt:lpstr>
      <vt:lpstr>Презентация PowerPoint</vt:lpstr>
      <vt:lpstr>Презентация PowerPoint</vt:lpstr>
      <vt:lpstr>Презентация PowerPoint</vt:lpstr>
      <vt:lpstr>Презентация PowerPoint</vt:lpstr>
      <vt:lpstr>Летательные аппараты – ракета, космический спутник изобрели великие русские ученые.   Ракету изобрел Константин Эдуардович Циолковский. </vt:lpstr>
      <vt:lpstr>Презентация PowerPoint</vt:lpstr>
      <vt:lpstr>Космический спутник изобрел Сергей Павлович Королев. </vt:lpstr>
      <vt:lpstr>Презентация PowerPoint</vt:lpstr>
      <vt:lpstr>Презентация PowerPoint</vt:lpstr>
      <vt:lpstr>Кто же первым полетел в космос? (Собаки – Белка и Стрелка, затем человек – космонавт Юрий Алексеевич Гагарин).</vt:lpstr>
      <vt:lpstr>Юрий Алексеевич Гагарин.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</dc:creator>
  <cp:lastModifiedBy>Tatiana</cp:lastModifiedBy>
  <cp:revision>9</cp:revision>
  <dcterms:created xsi:type="dcterms:W3CDTF">2017-04-12T14:47:02Z</dcterms:created>
  <dcterms:modified xsi:type="dcterms:W3CDTF">2022-10-11T10:27:12Z</dcterms:modified>
</cp:coreProperties>
</file>