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0" r:id="rId4"/>
    <p:sldId id="278" r:id="rId5"/>
    <p:sldId id="282" r:id="rId6"/>
    <p:sldId id="272" r:id="rId7"/>
    <p:sldId id="273" r:id="rId8"/>
    <p:sldId id="274" r:id="rId9"/>
    <p:sldId id="289" r:id="rId10"/>
    <p:sldId id="275" r:id="rId11"/>
    <p:sldId id="280" r:id="rId12"/>
    <p:sldId id="288" r:id="rId13"/>
    <p:sldId id="287" r:id="rId14"/>
    <p:sldId id="286" r:id="rId15"/>
    <p:sldId id="283" r:id="rId16"/>
    <p:sldId id="276" r:id="rId17"/>
    <p:sldId id="291" r:id="rId18"/>
    <p:sldId id="293" r:id="rId19"/>
    <p:sldId id="290" r:id="rId20"/>
    <p:sldId id="292" r:id="rId21"/>
    <p:sldId id="265" r:id="rId22"/>
    <p:sldId id="260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273" autoAdjust="0"/>
  </p:normalViewPr>
  <p:slideViewPr>
    <p:cSldViewPr snapToGrid="0">
      <p:cViewPr varScale="1">
        <p:scale>
          <a:sx n="86" d="100"/>
          <a:sy n="86" d="100"/>
        </p:scale>
        <p:origin x="-456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47AD0-037C-487F-BE0F-BD0E9AAA1247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AACA3-BABD-42EF-8213-5CFB248D5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607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AACA3-BABD-42EF-8213-5CFB248D5C5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409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AACA3-BABD-42EF-8213-5CFB248D5C5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20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1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183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244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355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194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599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12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5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839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94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21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2EA65-1454-410B-A130-B0C89595EBAE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A14B4-0E7F-481C-B46E-9781DBECE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51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364"/>
            <a:ext cx="12192000" cy="68271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2700" y="190500"/>
            <a:ext cx="6591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</a:p>
          <a:p>
            <a:r>
              <a:rPr lang="ru-RU" sz="2400" b="1" dirty="0" err="1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Бутурлиновский</a:t>
            </a:r>
            <a:r>
              <a:rPr lang="ru-RU" sz="2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детский сад № 5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050" y="1752600"/>
            <a:ext cx="10363200" cy="1053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6000" b="1" dirty="0" smtClean="0">
                <a:solidFill>
                  <a:srgbClr val="002060"/>
                </a:solidFill>
                <a:latin typeface="Comic Sans MS" pitchFamily="66" charset="0"/>
              </a:rPr>
              <a:t>Физкультурный уголок </a:t>
            </a:r>
            <a:endParaRPr lang="ru-RU" sz="60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2700" y="2806363"/>
            <a:ext cx="96393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Вам представить мы хотим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Уголок спортивный!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Хочешь ты здоровым быть?</a:t>
            </a:r>
            <a:endParaRPr lang="ru-RU" sz="2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Двигайся активно!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Подготовили воспитатели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Романова  Г .Н.    </a:t>
            </a:r>
          </a:p>
        </p:txBody>
      </p:sp>
      <p:pic>
        <p:nvPicPr>
          <p:cNvPr id="8" name="Fizkul_tminutka_-_saundtrek_muzofon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33450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923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Массажёр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816" y="933450"/>
            <a:ext cx="4586942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Спинку мне погладит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Чудо-тренажёр.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Мышцы все расслабит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день даст задор!</a:t>
            </a:r>
            <a:endParaRPr lang="ru-RU" sz="32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K:\DCIM\101SSCAM\SDC113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593" y="82496"/>
            <a:ext cx="5459238" cy="320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K:\DCIM\101SSCAM\SDC113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593" y="3478084"/>
            <a:ext cx="5667467" cy="327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91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33450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923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Массажёры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рук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K:\DCIM\101SSCAM\SDC113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37" y="3589694"/>
            <a:ext cx="3774463" cy="317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K:\DCIM\101SSCAM\SDC113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750" y="3589692"/>
            <a:ext cx="4381877" cy="317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K:\DCIM\101SSCAM\SDC113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40" y="3589694"/>
            <a:ext cx="3298480" cy="317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:\DCIM\101SSCAM\SDC114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999" y="9234"/>
            <a:ext cx="370005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38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170" y="742384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45204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923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Спокойный массаж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:\DCIM\101SSCAM\SDC114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596" y="90536"/>
            <a:ext cx="5006566" cy="660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09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0436" y="296757"/>
            <a:ext cx="11620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Точечный массаж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K:\DCIM\101SSCAM\SDC114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120" y="1222218"/>
            <a:ext cx="3889400" cy="356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K:\DCIM\101SSCAM\SDC114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27" y="1222218"/>
            <a:ext cx="3981072" cy="355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Гимнастика для глаз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146" name="Picture 2" descr="K:\DCIM\101SSCAM\SDC114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986" y="217283"/>
            <a:ext cx="4508626" cy="405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:\DCIM\101SSCAM\SDC114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322" y="3594226"/>
            <a:ext cx="3992577" cy="319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511" y="135832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Раз – налево, два – направо,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Три – наверх, четыре — вниз.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А теперь по кругу смотрим,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Чтобы лучше видеть мир.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Взгляд  направим ближе, дальше,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Тренируя мышцы глаз.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Видеть скоро будем лучше!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Ведь гимнастика для глаз!</a:t>
            </a:r>
          </a:p>
        </p:txBody>
      </p:sp>
    </p:spTree>
    <p:extLst>
      <p:ext uri="{BB962C8B-B14F-4D97-AF65-F5344CB8AC3E}">
        <p14:creationId xmlns:p14="http://schemas.microsoft.com/office/powerpoint/2010/main" val="323710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82734" y="0"/>
            <a:ext cx="320607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Картотека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9" y="144064"/>
            <a:ext cx="4885658" cy="37662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707" y="1222820"/>
            <a:ext cx="4778477" cy="36091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926" y="3303639"/>
            <a:ext cx="4980039" cy="345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5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0436" y="296757"/>
            <a:ext cx="11620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Дидактические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игры и настольные игры по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физической культуре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282" y="1763485"/>
            <a:ext cx="5633422" cy="435667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074" name="Picture 2" descr="K:\DCIM\101SSCAM\SDC114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62" y="1763485"/>
            <a:ext cx="5341543" cy="435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48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414" y="17152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0436" y="296757"/>
            <a:ext cx="11620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Дидактические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игры и настольные игры по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физической культуре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660" y="1497088"/>
            <a:ext cx="3527834" cy="322201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074" name="Picture 2" descr="K:\DCIM\101SSCAM\SDC114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884" y="1497087"/>
            <a:ext cx="3693812" cy="311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K:\DCIM\101SSCAM\SDC114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2" y="1497086"/>
            <a:ext cx="3440316" cy="326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3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1190" y="1119674"/>
            <a:ext cx="10515600" cy="23834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«Шашки» посложней игра,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Но и в «шахматы» играет детвора,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В дамки метят игроки,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Сделав умные шаги.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0436" y="296757"/>
            <a:ext cx="11620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Игра – «Шашки»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517" y="335138"/>
            <a:ext cx="5628968" cy="395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224" y="370434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Подвижные игры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33450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K:\DCIM\101SSCAM\SDC114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687" y="103073"/>
            <a:ext cx="4967128" cy="667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92039" y="149192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Но не нужно забывать,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Очень любим мы играть.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Много игр есть у нас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Не расскажешь и за час.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А играем мы в «</a:t>
            </a:r>
            <a:r>
              <a:rPr lang="ru-RU" sz="2400" b="1" dirty="0" err="1">
                <a:solidFill>
                  <a:srgbClr val="002060"/>
                </a:solidFill>
              </a:rPr>
              <a:t>Ловишку</a:t>
            </a:r>
            <a:r>
              <a:rPr lang="ru-RU" sz="2400" b="1" dirty="0">
                <a:solidFill>
                  <a:srgbClr val="002060"/>
                </a:solidFill>
              </a:rPr>
              <a:t>»,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В «Хвостики» и даже в «Мишку»,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Маски в этом помогают,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Нас в зверюшек превращают.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8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360560"/>
            <a:ext cx="398145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У НАС ЧУДЕСНЫЙ ,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ЗАНЯТИЕ ВСЕГДА!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БЫТЬ ЗДОРОВЫМ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НА ДОЛГИЕ ГОДА!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E:\DCIM\101SSCAM\SDC1136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292" y="189513"/>
            <a:ext cx="5960276" cy="6497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417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9580" y="166360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Игра   баскетбол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33450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92039" y="149192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В этом спорте игроки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Все ловки и высоки,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Любят в мяч они играть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И в кольцо его кидать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Мячик звонко бьем об пол,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Значит, это – баскетбол.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6146" name="Picture 2" descr="K:\DCIM\101SSCAM\SDC114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725" y="122432"/>
            <a:ext cx="5232903" cy="66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29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714" y="65266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3377376" y="1390829"/>
            <a:ext cx="6105835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Знаем точно – можем мы</a:t>
            </a:r>
          </a:p>
          <a:p>
            <a:pPr>
              <a:lnSpc>
                <a:spcPct val="115000"/>
              </a:lnSpc>
            </a:pPr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Стать 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героем спорта,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девиз этот несём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по жизни твёрдо!</a:t>
            </a:r>
            <a:endParaRPr lang="ru-RU" sz="3600" b="1" i="1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2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694" y="188747"/>
            <a:ext cx="2438611" cy="22679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900" y="2645403"/>
            <a:ext cx="8461375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874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500" y="365125"/>
            <a:ext cx="5717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привитие детям интереса к занятиям физической культурой. Способствовать полноценному и всестороннему развитию и воспитанию двигательной активности детей, которая оказывает огромное влияние на состояние здоровья и физическое развитие ребёнка. Разнообразить двигательную активность детей с помощью дополнительного оборудования.</a:t>
            </a:r>
          </a:p>
        </p:txBody>
      </p:sp>
      <p:pic>
        <p:nvPicPr>
          <p:cNvPr id="1026" name="Picture 2" descr="K:\DCIM\101SSCAM\SDC113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856" y="231043"/>
            <a:ext cx="4524282" cy="421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05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394234"/>
            <a:ext cx="10560113" cy="296454"/>
          </a:xfrm>
        </p:spPr>
        <p:txBody>
          <a:bodyPr>
            <a:normAutofit fontScale="9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50" y="171450"/>
            <a:ext cx="118562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Требования к физкультурному уголку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4" y="1197955"/>
            <a:ext cx="10410731" cy="355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78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6074" y="1276539"/>
            <a:ext cx="10560113" cy="296454"/>
          </a:xfrm>
        </p:spPr>
        <p:txBody>
          <a:bodyPr>
            <a:normAutofit fontScale="90000"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50" y="171450"/>
            <a:ext cx="118562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Оборудование для проведения                     общеразвивающих упражнений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:\DCIM\101SSCAM\SDC114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982" y="261985"/>
            <a:ext cx="4010684" cy="294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:\DCIM\101SSCAM\SDC113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517" y="3438233"/>
            <a:ext cx="4033319" cy="335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69958" y="1265115"/>
            <a:ext cx="3485584" cy="4758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Чтоб рука была тверда,</a:t>
            </a:r>
          </a:p>
          <a:p>
            <a:pPr lvl="0">
              <a:lnSpc>
                <a:spcPct val="115000"/>
              </a:lnSpc>
            </a:pPr>
            <a:r>
              <a:rPr lang="ru-RU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Мышцы были крепки,</a:t>
            </a:r>
          </a:p>
          <a:p>
            <a:pPr lvl="0">
              <a:lnSpc>
                <a:spcPct val="115000"/>
              </a:lnSpc>
            </a:pPr>
            <a:r>
              <a:rPr lang="ru-RU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 ленитесь по утрам</a:t>
            </a:r>
          </a:p>
          <a:p>
            <a:pPr lvl="0"/>
            <a:r>
              <a:rPr lang="ru-RU" sz="1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Поднимать </a:t>
            </a:r>
            <a:r>
              <a:rPr lang="ru-RU" sz="1600" b="1" dirty="0" err="1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гантельки</a:t>
            </a:r>
            <a:endParaRPr lang="ru-RU" sz="1600" b="1" dirty="0" smtClean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Дети все активные,</a:t>
            </a:r>
          </a:p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Ловкие, спортивные.</a:t>
            </a:r>
          </a:p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Любят с мячиком играть</a:t>
            </a:r>
          </a:p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И ловить и догонять.</a:t>
            </a:r>
          </a:p>
          <a:p>
            <a:pPr fontAlgn="base"/>
            <a:r>
              <a:rPr lang="ru-RU" sz="1600" b="1" dirty="0">
                <a:solidFill>
                  <a:srgbClr val="002060"/>
                </a:solidFill>
              </a:rPr>
              <a:t>Большое множество мячей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Есть для наших малышей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  <a:r>
              <a:rPr lang="ru-RU" sz="1600" b="1" dirty="0">
                <a:solidFill>
                  <a:srgbClr val="002060"/>
                </a:solidFill>
              </a:rPr>
              <a:t> В руки мы возьмём скакалку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 Обруч, кубик или палку.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 Все движения разучим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 Станем крепче мы и лучше!</a:t>
            </a:r>
          </a:p>
          <a:p>
            <a:pPr fontAlgn="base"/>
            <a:endParaRPr lang="ru-RU" sz="2400" b="1" dirty="0" smtClean="0">
              <a:solidFill>
                <a:srgbClr val="7030A0"/>
              </a:solidFill>
            </a:endParaRPr>
          </a:p>
          <a:p>
            <a:pPr fontAlgn="base"/>
            <a:endParaRPr lang="ru-RU" sz="2400" b="1" dirty="0">
              <a:solidFill>
                <a:srgbClr val="7030A0"/>
              </a:solidFill>
            </a:endParaRPr>
          </a:p>
          <a:p>
            <a:pPr lvl="0"/>
            <a:endParaRPr lang="ru-RU" sz="2400" b="1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Picture 2" descr="K:\DCIM\101SSCAM\SDC114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22" y="3362730"/>
            <a:ext cx="3548960" cy="342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53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089333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8352" y="365125"/>
            <a:ext cx="108732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направленное на развитие ловкости и глазомера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K:\DCIM\101SSCAM\SDC11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384" y="1294646"/>
            <a:ext cx="6668237" cy="526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9244" y="1783254"/>
            <a:ext cx="609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Очень, нужен не вопрос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Нашим детям </a:t>
            </a:r>
            <a:r>
              <a:rPr lang="ru-RU" sz="2400" b="1" dirty="0" err="1">
                <a:solidFill>
                  <a:srgbClr val="002060"/>
                </a:solidFill>
              </a:rPr>
              <a:t>кольцеброс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Кольца на него бросать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Меткость глазок развивать.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Ловкость рук мы тренируем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С помощью </a:t>
            </a:r>
            <a:r>
              <a:rPr lang="ru-RU" sz="2400" b="1" dirty="0" err="1">
                <a:solidFill>
                  <a:srgbClr val="002060"/>
                </a:solidFill>
              </a:rPr>
              <a:t>бельбоке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Ловим шарики в бутылку,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Будто клоуны мы в цирке.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86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671" y="1811674"/>
            <a:ext cx="10515600" cy="272411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Дуем раз-налево, два-направо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Три-наверх, четыре-вниз,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А теперь по кругу дуем,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Чтобы лучше говорить.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300" y="152400"/>
            <a:ext cx="86487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Дыхательная гимнастика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3043" y="1226899"/>
            <a:ext cx="34489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«Подуй ветерок» 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K:\DCIM\101SSCAM\SDC11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741" y="1014174"/>
            <a:ext cx="5138665" cy="375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904" y="3878778"/>
            <a:ext cx="5111502" cy="28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6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52400"/>
            <a:ext cx="88835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Дорожки здоровья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9" y="1226899"/>
            <a:ext cx="5354053" cy="2034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ковриков у нас!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Заниматься просто класс!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Тренируем стопы ног,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каждый был здоров!</a:t>
            </a:r>
            <a:endParaRPr lang="ru-RU" sz="2800" b="1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K:\DCIM\101SSCAM\SDC113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568" y="226750"/>
            <a:ext cx="3494638" cy="303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K:\DCIM\101SSCAM\SDC113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568" y="3345349"/>
            <a:ext cx="3648547" cy="3223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K:\DCIM\101SSCAM\SDC113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392" y="3320498"/>
            <a:ext cx="3622535" cy="324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1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170" y="742384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45750" y="2976568"/>
            <a:ext cx="4286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b="1" dirty="0" smtClean="0">
                <a:solidFill>
                  <a:srgbClr val="FF0000"/>
                </a:solidFill>
                <a:latin typeface="Constantia"/>
              </a:rPr>
              <a:t> </a:t>
            </a:r>
            <a:endParaRPr lang="ru-RU" sz="2400" b="1" dirty="0">
              <a:solidFill>
                <a:srgbClr val="FF0000"/>
              </a:solidFill>
              <a:latin typeface="Constanti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33450"/>
            <a:ext cx="891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9233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Массажёры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для стоп ног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K:\DCIM\101SSCAM\SDC114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281" y="742384"/>
            <a:ext cx="5459240" cy="602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6170" y="1776239"/>
            <a:ext cx="8256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sz="2800" dirty="0">
              <a:solidFill>
                <a:srgbClr val="7030A0"/>
              </a:solidFill>
            </a:endParaRPr>
          </a:p>
          <a:p>
            <a:pPr fontAlgn="base"/>
            <a:r>
              <a:rPr lang="ru-RU" sz="2800" b="1" dirty="0">
                <a:solidFill>
                  <a:srgbClr val="7030A0"/>
                </a:solidFill>
              </a:rPr>
              <a:t>Очень для стопы сейчас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Важен точечный массаж</a:t>
            </a:r>
          </a:p>
        </p:txBody>
      </p:sp>
    </p:spTree>
    <p:extLst>
      <p:ext uri="{BB962C8B-B14F-4D97-AF65-F5344CB8AC3E}">
        <p14:creationId xmlns:p14="http://schemas.microsoft.com/office/powerpoint/2010/main" val="17398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6271</TotalTime>
  <Words>416</Words>
  <Application>Microsoft Office PowerPoint</Application>
  <PresentationFormat>Произвольный</PresentationFormat>
  <Paragraphs>116</Paragraphs>
  <Slides>22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Дуем раз-налево, два-направо Три-наверх, четыре-вниз, А теперь по кругу дуем, Чтобы лучше говорить.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Гимнастика для глаз</vt:lpstr>
      <vt:lpstr>Презентация PowerPoint</vt:lpstr>
      <vt:lpstr>Презентация PowerPoint</vt:lpstr>
      <vt:lpstr>Презентация PowerPoint</vt:lpstr>
      <vt:lpstr>«Шашки» посложней игра, Но и в «шахматы» играет детвора, В дамки метят игроки, Сделав умные шаги.</vt:lpstr>
      <vt:lpstr>Подвижные игры</vt:lpstr>
      <vt:lpstr> Игра   баскетбол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</dc:creator>
  <cp:lastModifiedBy>АДМИН</cp:lastModifiedBy>
  <cp:revision>69</cp:revision>
  <dcterms:created xsi:type="dcterms:W3CDTF">2016-10-31T17:16:30Z</dcterms:created>
  <dcterms:modified xsi:type="dcterms:W3CDTF">2022-10-07T06:01:48Z</dcterms:modified>
</cp:coreProperties>
</file>