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24" autoAdjust="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B9C405-6F38-4047-8069-88D4F8CA5CF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56676A-8445-4CC0-9FCC-27E6A9CB4D4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Привет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56676A-8445-4CC0-9FCC-27E6A9CB4D40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2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our.tzar.ru/start_tour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360x180.ru/perm-muzey_drevnostey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virtual.victorymuseum.ru/museu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/>
              <a:t>Виртуальные экскурсии по музеям России 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3886200"/>
            <a:ext cx="3929090" cy="2543196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Выполнила : </a:t>
            </a:r>
            <a:r>
              <a:rPr lang="ru-RU" b="1" dirty="0" err="1" smtClean="0">
                <a:solidFill>
                  <a:schemeClr val="tx1"/>
                </a:solidFill>
              </a:rPr>
              <a:t>Галимова</a:t>
            </a:r>
            <a:r>
              <a:rPr lang="ru-RU" b="1" smtClean="0">
                <a:solidFill>
                  <a:schemeClr val="tx1"/>
                </a:solidFill>
              </a:rPr>
              <a:t> Р.З.</a:t>
            </a:r>
            <a:endParaRPr lang="ru-RU" b="1" dirty="0" smtClean="0">
              <a:solidFill>
                <a:schemeClr val="tx1"/>
              </a:solidFill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Студентка 37 группы 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sun9-88.userapi.com/impg/SEe9CV6wVuzWSVKp8VZqQQIbLSEukTk7Sif1Zw/gqmrG9cyCeg.jpg?size=1218x879&amp;quality=96&amp;sign=59bfbe72c03f63ef97ac3e858129a178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Спасибо за внимание !</a:t>
            </a:r>
            <a:endParaRPr lang="ru-RU" sz="6000" b="1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Экскурсия по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Екатеринскому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дворцу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5500702"/>
            <a:ext cx="6586558" cy="614354"/>
          </a:xfrm>
        </p:spPr>
        <p:txBody>
          <a:bodyPr/>
          <a:lstStyle/>
          <a:p>
            <a:pPr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https://tour.tzar.ru/start_tour.html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643050"/>
            <a:ext cx="4143404" cy="3500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https://sun9-33.userapi.com/impg/AQ_kT6x4ABtK7OzNNjfpVO8G4Z3tc2sgrSsvQA/qNExTWxxBaQ.jpg?size=1280x1024&amp;quality=96&amp;sign=6160131dcb04468d23a1b161611d05ac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643050"/>
            <a:ext cx="4286280" cy="35004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un9-6.userapi.com/impg/YoiGOBHt-9f4rvWk9R29FqICKDRpPXI7SZcuhQ/W1gE_CKqmVg.jpg?size=1280x1024&amp;quality=96&amp;sign=12722aa6506a993c9db7d93660a77bef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70723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sun9-4.userapi.com/impg/XiFb-ukjGFG0jnWMGLnFtAt89wdNmMVtMLyfYA/7NSluS56a7c.jpg?size=1280x1024&amp;quality=96&amp;sign=4412929cbedbc96949bee6fc8253f78a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sun9-40.userapi.com/impg/JrxKmvK5EOqdt4uSe2VYPRv5jD3_u9778XlS0A/DMv3pBTsdYY.jpg?size=1280x1024&amp;quality=96&amp;sign=78e8c570d07ba5bbda47935d71f8cb71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/>
          <a:lstStyle/>
          <a:p>
            <a:r>
              <a:rPr lang="ru-RU" b="1" dirty="0" smtClean="0"/>
              <a:t>Музей пермских древностей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786454"/>
            <a:ext cx="7972452" cy="7858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http://360x180.ru/perm-muzey_drevnostey/</a:t>
            </a:r>
            <a:endParaRPr lang="en-US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  <p:pic>
        <p:nvPicPr>
          <p:cNvPr id="18434" name="Picture 2" descr="https://sun9-80.userapi.com/impg/j5oE5-c6dLD-3dABWC1P2ijVcwNCuL5WGDahxw/3liHv1TOmA8.jpg?size=1013x722&amp;quality=96&amp;sign=a8e81e9a1e14d585c28b4ffd064af67a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643050"/>
            <a:ext cx="4044105" cy="37988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36" name="Picture 4" descr="https://sun9-77.userapi.com/impg/lA9Dvz4Y9tUKrMzcwRR4Z3ElkobSsvvJYY7p7g/l65PnKsH7CY.jpg?size=1082x831&amp;quality=96&amp;sign=212ec31b937a2dfcab93dbd4554b4cd6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643051"/>
            <a:ext cx="4214842" cy="3786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84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84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Музей Победы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5214950"/>
            <a:ext cx="7901014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>
                <a:hlinkClick r:id="rId3"/>
              </a:rPr>
              <a:t>http://virtual.victorymuseum.ru/museum/</a:t>
            </a:r>
            <a:endParaRPr lang="ru-RU" b="1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9458" name="Picture 2" descr="https://sun9-15.userapi.com/impg/rLVFZgq3gyrZhfG196liso5Pb-AI0duGgPpluw/7xOmKl490OM.jpg?size=1163x876&amp;quality=96&amp;sign=304fecd087a8efb519b94798cf547921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643050"/>
            <a:ext cx="4078208" cy="3143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0" name="Picture 4" descr="https://sun9-65.userapi.com/impg/4IZCnT_e3ZZheBp1BEH7rIIyNPpCgMXCthlQkQ/zWRYErTx1ig.jpg?size=1151x770&amp;quality=96&amp;sign=42c189341b343a5f0aa1b71aa2c63039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643050"/>
            <a:ext cx="3857652" cy="3143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94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9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sun9-72.userapi.com/impg/74UU4TgWUhNMeIFtsRb6syx9brZgvbsNzaq4hA/0UsutGbbfQk.jpg?size=1166x874&amp;quality=96&amp;sign=680042c57a4e3d7d5e87a645dbdf9831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sun9-4.userapi.com/impg/E9KxoZhQj6kdPTc3kp5koix8_C2h8b0qkEEGIQ/ohKznLh5ACc.jpg?size=1088x813&amp;quality=96&amp;sign=add02f8b2072cb43a6270435fb98cb98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40</Words>
  <Application>Microsoft Office PowerPoint</Application>
  <PresentationFormat>Экран (4:3)</PresentationFormat>
  <Paragraphs>12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Виртуальные экскурсии по музеям России </vt:lpstr>
      <vt:lpstr>Экскурсия по Екатеринскому  дворцу</vt:lpstr>
      <vt:lpstr>Презентация PowerPoint</vt:lpstr>
      <vt:lpstr>Презентация PowerPoint</vt:lpstr>
      <vt:lpstr>Презентация PowerPoint</vt:lpstr>
      <vt:lpstr>Музей пермских древностей</vt:lpstr>
      <vt:lpstr>Музей Победы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Илона</dc:creator>
  <cp:lastModifiedBy>User</cp:lastModifiedBy>
  <cp:revision>19</cp:revision>
  <dcterms:created xsi:type="dcterms:W3CDTF">2021-10-09T11:45:26Z</dcterms:created>
  <dcterms:modified xsi:type="dcterms:W3CDTF">2022-10-11T10:32:14Z</dcterms:modified>
</cp:coreProperties>
</file>