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72" r:id="rId4"/>
    <p:sldId id="271" r:id="rId5"/>
    <p:sldId id="270" r:id="rId6"/>
    <p:sldId id="269" r:id="rId7"/>
    <p:sldId id="268" r:id="rId8"/>
    <p:sldId id="267" r:id="rId9"/>
    <p:sldId id="260" r:id="rId10"/>
    <p:sldId id="261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80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2E38D-B079-4CE0-AC02-4CD345106A92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07371-0EBB-428B-8DF3-103D98AEDEA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47664" y="476672"/>
            <a:ext cx="734481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</a:t>
            </a: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«Детский сад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Сказка»</a:t>
            </a:r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«Детям о войне»</a:t>
            </a:r>
          </a:p>
          <a:p>
            <a:pPr algn="ctr"/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воспитатель:</a:t>
            </a:r>
          </a:p>
          <a:p>
            <a:pPr algn="r"/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Полякова Светлана Викторовна </a:t>
            </a: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Белоярский </a:t>
            </a:r>
            <a:endParaRPr lang="ru-RU" sz="1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67744" y="332656"/>
            <a:ext cx="54726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Война шла в воздухе…</a:t>
            </a:r>
            <a:endParaRPr lang="ru-RU" sz="4000" dirty="0"/>
          </a:p>
        </p:txBody>
      </p:sp>
      <p:pic>
        <p:nvPicPr>
          <p:cNvPr id="5" name="Рисунок 4" descr="img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95736" y="1556792"/>
            <a:ext cx="6257245" cy="453650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04220" y="332656"/>
            <a:ext cx="34760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На земле….</a:t>
            </a:r>
            <a:endParaRPr lang="ru-RU" sz="3600" dirty="0"/>
          </a:p>
        </p:txBody>
      </p:sp>
      <p:pic>
        <p:nvPicPr>
          <p:cNvPr id="4" name="Рисунок 3" descr="tmp4FF-1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23728" y="1412776"/>
            <a:ext cx="6567198" cy="42245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95736" y="260648"/>
            <a:ext cx="55446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 на воде….</a:t>
            </a:r>
            <a:endParaRPr lang="ru-RU" sz="3200" dirty="0"/>
          </a:p>
        </p:txBody>
      </p:sp>
      <p:pic>
        <p:nvPicPr>
          <p:cNvPr id="4" name="Picture 3" descr="C:\Users\Маришка\Desktop\9мая\159372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9712" y="908720"/>
            <a:ext cx="4390929" cy="2880320"/>
          </a:xfrm>
          <a:prstGeom prst="rect">
            <a:avLst/>
          </a:prstGeom>
          <a:noFill/>
        </p:spPr>
      </p:pic>
      <p:pic>
        <p:nvPicPr>
          <p:cNvPr id="5" name="Picture 2" descr="tuaps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6016" y="3645024"/>
            <a:ext cx="4205981" cy="29348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47664" y="332656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как мог защищал страну! Копали окопы, помогали раненым, работали на военных заводах …. </a:t>
            </a:r>
            <a:endParaRPr lang="ru-RU" dirty="0"/>
          </a:p>
        </p:txBody>
      </p:sp>
      <p:pic>
        <p:nvPicPr>
          <p:cNvPr id="4" name="Содержимое 7" descr="2f65ce96a2ac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79712" y="1124744"/>
            <a:ext cx="3390162" cy="3013478"/>
          </a:xfrm>
          <a:prstGeom prst="rect">
            <a:avLst/>
          </a:prstGeom>
        </p:spPr>
      </p:pic>
      <p:pic>
        <p:nvPicPr>
          <p:cNvPr id="5" name="Содержимое 9" descr="aed9f5dc861a80bef463b89d396ada6e_resize_keep_680_None.jpe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60032" y="3501008"/>
            <a:ext cx="3947420" cy="295523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63688" y="260648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Много русских солдат погибло во время Великой Отечественной Войны под вражескими пулями.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После боев оставались разрушенные города от домов часто ничего не оставалось.</a:t>
            </a:r>
            <a:endParaRPr lang="ru-RU" dirty="0"/>
          </a:p>
        </p:txBody>
      </p:sp>
      <p:pic>
        <p:nvPicPr>
          <p:cNvPr id="5" name="Рисунок 4" descr="sf-00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11760" y="1916832"/>
            <a:ext cx="6421545" cy="421253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99592" y="332656"/>
            <a:ext cx="79208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Долгих 4 года длилась война…</a:t>
            </a:r>
            <a:endParaRPr lang="ru-RU" sz="2800" dirty="0"/>
          </a:p>
        </p:txBody>
      </p:sp>
      <p:pic>
        <p:nvPicPr>
          <p:cNvPr id="4" name="Picture 3" descr="C:\Users\Маришка\Desktop\9мая\img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7704" y="1052736"/>
            <a:ext cx="3871296" cy="2952328"/>
          </a:xfrm>
          <a:prstGeom prst="rect">
            <a:avLst/>
          </a:prstGeom>
          <a:noFill/>
        </p:spPr>
      </p:pic>
      <p:pic>
        <p:nvPicPr>
          <p:cNvPr id="5" name="Picture 2" descr="C:\Users\Маришка\Desktop\9мая\KMO_085979_01771_1_t20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8104" y="3573016"/>
            <a:ext cx="3364632" cy="2953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07704" y="260648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Благодаря тому, что на борьбу с врагами встали взрослые и дети, наш народ победили в этой войне.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9 мая 1945 года наше знамя было  поднято над самым главным зданием фашистов в Германии – Рейхстагом</a:t>
            </a:r>
            <a:endParaRPr lang="ru-RU" dirty="0"/>
          </a:p>
        </p:txBody>
      </p:sp>
      <p:pic>
        <p:nvPicPr>
          <p:cNvPr id="4" name="Рисунок 3" descr="8178_original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23728" y="1772816"/>
            <a:ext cx="6858048" cy="4754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91680" y="260648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канун празднования Дня Победы и дни проведения акции каждый участник надевает себе на одежду  или антенну автомобиля Георгиевскую ленточку в знак памяти о героическом прошлом, выражая уважение к ветеранам.</a:t>
            </a:r>
            <a:endParaRPr lang="ru-RU" b="1" dirty="0"/>
          </a:p>
        </p:txBody>
      </p:sp>
      <p:pic>
        <p:nvPicPr>
          <p:cNvPr id="4" name="Содержимое 3" descr="georg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51720" y="1628800"/>
            <a:ext cx="6785157" cy="482919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260648"/>
            <a:ext cx="6606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мая принято бывать на могилах погибших воинов, возлагать венки, живые цветы тем, кто не вернулся с войны.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этом году мы отмечаем 69-летие победы.</a:t>
            </a:r>
            <a:endParaRPr lang="ru-RU" dirty="0"/>
          </a:p>
        </p:txBody>
      </p:sp>
      <p:pic>
        <p:nvPicPr>
          <p:cNvPr id="4" name="Содержимое 5" descr="1367934081_01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79712" y="1988840"/>
            <a:ext cx="6967821" cy="448818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79712" y="188640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этот день вспоминают тех, кто остался на полях сражений, тех, кто после войны налаживал мирную жизнь. А еще поздравляют тех воинов Великой Отечественной Войны, которые живут сегодня.</a:t>
            </a:r>
            <a:endParaRPr lang="ru-RU" dirty="0"/>
          </a:p>
        </p:txBody>
      </p:sp>
      <p:pic>
        <p:nvPicPr>
          <p:cNvPr id="5" name="Содержимое 5" descr="img1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23728" y="1772816"/>
            <a:ext cx="6577040" cy="45714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87625" y="404664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Великая Отечественная Война.</a:t>
            </a:r>
            <a:endParaRPr lang="ru-RU" sz="3600" b="1" dirty="0"/>
          </a:p>
        </p:txBody>
      </p:sp>
      <p:pic>
        <p:nvPicPr>
          <p:cNvPr id="5" name="Содержимое 13" descr="img4 (1)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75656" y="1772816"/>
            <a:ext cx="3634788" cy="36004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92080" y="1700808"/>
            <a:ext cx="34563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Это было еще когда наша страна Россия называлась СССР. Когда наши прабабушки и прадедушки были еще молодые, здоровыми , полными сил. Они были счастливые мечтали о будущем , думали что все в их жизни будет хорошо.</a:t>
            </a:r>
          </a:p>
          <a:p>
            <a:pPr>
              <a:buNone/>
            </a:pPr>
            <a:r>
              <a:rPr lang="ru-RU" sz="2000" dirty="0" smtClean="0"/>
              <a:t>Но их мечтам не пришлось осуществится  .</a:t>
            </a:r>
            <a:endParaRPr lang="ru-RU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835696" y="260648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мая по всей стране ежегодно проходят военные парады.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ПАРАД в1945 году.</a:t>
            </a:r>
            <a:endParaRPr lang="ru-RU" dirty="0"/>
          </a:p>
        </p:txBody>
      </p:sp>
      <p:pic>
        <p:nvPicPr>
          <p:cNvPr id="4" name="Содержимое 5" descr="86542578_2995475_Parad_Pobedi_na_Krasnoi_Ploshadi__194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95736" y="1844824"/>
            <a:ext cx="6386111" cy="395267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03648" y="188640"/>
            <a:ext cx="6912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Парад наших лет. </a:t>
            </a:r>
            <a:endParaRPr lang="ru-RU" sz="4000" dirty="0"/>
          </a:p>
        </p:txBody>
      </p:sp>
      <p:pic>
        <p:nvPicPr>
          <p:cNvPr id="4" name="Содержимое 3" descr="y_e5d9520c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67744" y="1412776"/>
            <a:ext cx="6664775" cy="473243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835696" y="260648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Завершится праздник громким салютом, символизирующим канонаду в честь победы над фашизмом. В каждом городе люди смогут увидеть потрясающий танец ярких огней и проникнуться значимостью этого праздника.</a:t>
            </a:r>
            <a:endParaRPr lang="ru-RU" dirty="0"/>
          </a:p>
        </p:txBody>
      </p:sp>
      <p:pic>
        <p:nvPicPr>
          <p:cNvPr id="4" name="Содержимое 5" descr="img2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95736" y="1988840"/>
            <a:ext cx="6420300" cy="417183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260648"/>
            <a:ext cx="6246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Празднование Дня Победы коснется всех ветеранов и их потомков. Этот праздник для тех, кто любит свою страну и гордится ее историей.</a:t>
            </a:r>
            <a:endParaRPr lang="ru-RU" dirty="0"/>
          </a:p>
        </p:txBody>
      </p:sp>
      <p:pic>
        <p:nvPicPr>
          <p:cNvPr id="4" name="Содержимое 3" descr="134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95736" y="1700808"/>
            <a:ext cx="6381381" cy="446449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84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23728" y="1844824"/>
            <a:ext cx="62464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внимание.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971352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91680" y="260648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войны все люди жили мирно, дружно, как мы с вами. Никто и не думал, что на нашу страну нападёт враг. 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Далёкое июньское утро 1941 года было спокойным.</a:t>
            </a:r>
            <a:endParaRPr lang="ru-RU" sz="2000" dirty="0"/>
          </a:p>
        </p:txBody>
      </p:sp>
      <p:pic>
        <p:nvPicPr>
          <p:cNvPr id="4" name="Содержимое 5" descr="1276692866_the_life_of_soviet_people_3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47664" y="1340768"/>
            <a:ext cx="3470478" cy="3365566"/>
          </a:xfrm>
          <a:prstGeom prst="rect">
            <a:avLst/>
          </a:prstGeom>
        </p:spPr>
      </p:pic>
      <p:pic>
        <p:nvPicPr>
          <p:cNvPr id="5" name="Содержимое 6" descr="2c3cfee88fe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32040" y="2513110"/>
            <a:ext cx="3992884" cy="41305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95736" y="332657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 внезапно мирную жизнь нарушили взрывы снарядов! Началась Война! </a:t>
            </a:r>
            <a:endParaRPr lang="ru-RU" dirty="0"/>
          </a:p>
        </p:txBody>
      </p:sp>
      <p:pic>
        <p:nvPicPr>
          <p:cNvPr id="4" name="Рисунок 3" descr="C532A3FC-C281-4187-B217-05856C91F893_cx0_cy0_cw0_w800_r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11566" y="1412776"/>
            <a:ext cx="6875275" cy="50405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07704" y="332656"/>
            <a:ext cx="6696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 июня 1941 года фашистские войска напали на нашу Родину. Всех муж чин, которые могли держать оружие, призвали на войну, чтобы защитить нашу землю от фашистов</a:t>
            </a:r>
            <a:endParaRPr lang="ru-RU" sz="2000" dirty="0"/>
          </a:p>
        </p:txBody>
      </p:sp>
      <p:pic>
        <p:nvPicPr>
          <p:cNvPr id="4" name="Рисунок 3" descr="0d1307bf53b908ef8531f2e08f2ce68c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63688" y="1700808"/>
            <a:ext cx="4123344" cy="3095680"/>
          </a:xfrm>
          <a:prstGeom prst="rect">
            <a:avLst/>
          </a:prstGeom>
        </p:spPr>
      </p:pic>
      <p:pic>
        <p:nvPicPr>
          <p:cNvPr id="5" name="Picture 2" descr="C:\Users\Маришка\Desktop\9мая\img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8104" y="2132856"/>
            <a:ext cx="3384376" cy="4348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332657"/>
            <a:ext cx="5958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Наши солдаты пошли защищать Родину. Храбро воевали советские солдаты!</a:t>
            </a:r>
            <a:endParaRPr lang="ru-RU" sz="2400" dirty="0"/>
          </a:p>
        </p:txBody>
      </p:sp>
      <p:pic>
        <p:nvPicPr>
          <p:cNvPr id="4" name="Picture 2" descr="C:\Users\Маришка\Desktop\9мая\img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1513956"/>
            <a:ext cx="4248472" cy="3246273"/>
          </a:xfrm>
          <a:prstGeom prst="rect">
            <a:avLst/>
          </a:prstGeom>
          <a:noFill/>
        </p:spPr>
      </p:pic>
      <p:pic>
        <p:nvPicPr>
          <p:cNvPr id="5" name="Рисунок 4" descr="img7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547664" y="3501008"/>
            <a:ext cx="3600399" cy="30288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03648" y="260648"/>
            <a:ext cx="7200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фронт уходили отцы, старшие братья.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Даже женщины шли на фронт, чтобы помогать раненым бойцам быть  связистами и даже летчиками.</a:t>
            </a:r>
            <a:endParaRPr lang="ru-RU" sz="2000" dirty="0"/>
          </a:p>
        </p:txBody>
      </p:sp>
      <p:pic>
        <p:nvPicPr>
          <p:cNvPr id="4" name="Рисунок 3" descr="0913fc0cc982474b037f776f92d0e48c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95736" y="1628800"/>
            <a:ext cx="6503800" cy="470973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332656"/>
            <a:ext cx="6030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войну с врагами часто вставали даже дети.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Их подвиг навсегда остался в сердцах русских людей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4" name="Содержимое 5" descr="66419_original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7984" y="3429000"/>
            <a:ext cx="4392488" cy="29683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257525698_51.jpe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03648" y="1340768"/>
            <a:ext cx="4316458" cy="3039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91680" y="188641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Люди шли защищать свою Родину, свои семьи, своих детей</a:t>
            </a:r>
            <a:endParaRPr lang="ru-RU" sz="2400" dirty="0"/>
          </a:p>
        </p:txBody>
      </p:sp>
      <p:pic>
        <p:nvPicPr>
          <p:cNvPr id="4" name="Содержимое 3" descr="0a10c24b86d8448aec0d784426668e9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79712" y="1196752"/>
            <a:ext cx="4247316" cy="2693947"/>
          </a:xfrm>
          <a:prstGeom prst="rect">
            <a:avLst/>
          </a:prstGeom>
        </p:spPr>
      </p:pic>
      <p:pic>
        <p:nvPicPr>
          <p:cNvPr id="5" name="Picture 2" descr="C:\Users\Маришка\Desktop\9мая\img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3968" y="3429000"/>
            <a:ext cx="4702438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395</Words>
  <Application>Microsoft Office PowerPoint</Application>
  <PresentationFormat>Экран (4:3)</PresentationFormat>
  <Paragraphs>45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Tatiana</cp:lastModifiedBy>
  <cp:revision>15</cp:revision>
  <dcterms:created xsi:type="dcterms:W3CDTF">2020-04-22T10:13:29Z</dcterms:created>
  <dcterms:modified xsi:type="dcterms:W3CDTF">2022-10-11T10:34:43Z</dcterms:modified>
</cp:coreProperties>
</file>