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8" r:id="rId11"/>
    <p:sldId id="269" r:id="rId12"/>
    <p:sldId id="271" r:id="rId13"/>
    <p:sldId id="273" r:id="rId14"/>
    <p:sldId id="275" r:id="rId15"/>
    <p:sldId id="274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6"/>
            <a:ext cx="9122171" cy="68554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27647"/>
            <a:ext cx="8136904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Муниципальное дошкольное образовательное бюджетное учреждение</a:t>
            </a:r>
            <a:endParaRPr lang="ru-RU" sz="1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детский сад № 44 муниципального образования </a:t>
            </a:r>
            <a:r>
              <a:rPr lang="ru-RU" b="1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Кореновский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район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6769" y="1484784"/>
            <a:ext cx="5688632" cy="1547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Проект летне-оздоровительной работы с детьми средней группы </a:t>
            </a:r>
            <a:endParaRPr lang="ru-RU" sz="28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«Лето – это маленькая жизнь!».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1241" y="4077072"/>
            <a:ext cx="374441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4019550" algn="l"/>
              </a:tabLst>
            </a:pPr>
            <a:r>
              <a:rPr lang="ru-RU" sz="16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Составитель:</a:t>
            </a:r>
            <a:endParaRPr lang="ru-RU" sz="16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4019550" algn="l"/>
              </a:tabLst>
            </a:pPr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Воспитатель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средней группы № 2</a:t>
            </a:r>
            <a:endParaRPr lang="ru-RU" sz="1600" b="1" dirty="0">
              <a:ea typeface="Calibri"/>
              <a:cs typeface="Times New Roman"/>
            </a:endParaRPr>
          </a:p>
          <a:p>
            <a:r>
              <a:rPr lang="ru-RU" sz="1600" b="1" dirty="0" smtClean="0">
                <a:solidFill>
                  <a:srgbClr val="000000"/>
                </a:solidFill>
                <a:latin typeface="Times New Roman"/>
                <a:ea typeface="Calibri"/>
              </a:rPr>
              <a:t>Сало 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Calibri"/>
              </a:rPr>
              <a:t>Юлия Сергеевна</a:t>
            </a:r>
            <a:endParaRPr lang="ru-RU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55776" y="5949280"/>
            <a:ext cx="4248472" cy="72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401955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Ст. Платнировская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8288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                               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2022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42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40466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/>
                <a:ea typeface="Times New Roman"/>
              </a:rPr>
              <a:t>Информационно-деловое оснащение для </a:t>
            </a:r>
            <a:r>
              <a:rPr lang="ru-RU" sz="2400" b="1" i="1" dirty="0" smtClean="0">
                <a:latin typeface="Times New Roman"/>
                <a:ea typeface="Times New Roman"/>
              </a:rPr>
              <a:t>родителей</a:t>
            </a:r>
            <a:r>
              <a:rPr lang="ru-RU" i="1" u="sng" dirty="0" smtClean="0">
                <a:latin typeface="Times New Roman"/>
                <a:ea typeface="Times New Roman"/>
              </a:rPr>
              <a:t>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28" y="866329"/>
            <a:ext cx="4144963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847" y="859045"/>
            <a:ext cx="267973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21088"/>
            <a:ext cx="2388256" cy="178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C:\Users\Lenovo\Desktop\летний проект в средней группе 2022 год\картинки к презентации\76fca5e2f88d9ee7bbc199250da98df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196" y="4509120"/>
            <a:ext cx="1753655" cy="188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26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404664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/>
                <a:ea typeface="Times New Roman"/>
              </a:rPr>
              <a:t>Физкультурные </a:t>
            </a:r>
            <a:r>
              <a:rPr lang="ru-RU" sz="2400" i="1" dirty="0">
                <a:latin typeface="Times New Roman"/>
                <a:ea typeface="Times New Roman"/>
              </a:rPr>
              <a:t>праздники и развлечения.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1800200" cy="2043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983"/>
            <a:ext cx="2821039" cy="272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Lenovo\Downloads\IMG-20220708-WA00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564" y="890202"/>
            <a:ext cx="3808872" cy="2850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Lenovo\Downloads\IMG-20220708-WA006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229" y="3778564"/>
            <a:ext cx="3720414" cy="279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88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412103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/>
                <a:ea typeface="Times New Roman"/>
              </a:rPr>
              <a:t>Беседы с </a:t>
            </a:r>
            <a:r>
              <a:rPr lang="ru-RU" sz="2400" b="1" i="1" dirty="0" smtClean="0">
                <a:latin typeface="Times New Roman"/>
                <a:ea typeface="Times New Roman"/>
              </a:rPr>
              <a:t>детьми.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97820"/>
            <a:ext cx="3908425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063" y="3140968"/>
            <a:ext cx="3083594" cy="25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Lenovo\Desktop\летний проект в средней группе 2022 год\картинки к презентации\pj6k8fdZO59R3eHcTX-dcTxFa8YB748mKUlP9c0BbAzkGRskCLLxy5T6pxBstUrgjcpHWacrBgtdfPXz0iviH7w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941" y="865342"/>
            <a:ext cx="1937716" cy="193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24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Художественно-эстетическое развитие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866330"/>
            <a:ext cx="309634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818272"/>
            <a:ext cx="1607979" cy="214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96752"/>
            <a:ext cx="2496131" cy="332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941" y="4077072"/>
            <a:ext cx="2452189" cy="244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C:\Users\Lenovo\Desktop\летний проект в средней группе 2022 год\картинки к презентации\image-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34557"/>
            <a:ext cx="1443038" cy="11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93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8195" name="Picture 3" descr="C:\Users\Lenovo\Downloads\IMG-20220707-WA0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585665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Lenovo\Desktop\летний проект в средней группе 2022 год\картинки к презентации\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210" y="5085184"/>
            <a:ext cx="2738091" cy="154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87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404664"/>
            <a:ext cx="7704856" cy="941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Информационная беседа с детьми мед. направленности «Ребята – </a:t>
            </a:r>
            <a:r>
              <a:rPr lang="ru-RU" sz="2400" b="1" i="1" dirty="0" err="1" smtClean="0">
                <a:latin typeface="Times New Roman"/>
                <a:ea typeface="Calibri"/>
                <a:cs typeface="Times New Roman"/>
              </a:rPr>
              <a:t>докторята</a:t>
            </a: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».</a:t>
            </a:r>
            <a:endParaRPr lang="ru-RU" sz="2400" b="1" i="1" dirty="0">
              <a:ea typeface="Calibri"/>
              <a:cs typeface="Times New Roman"/>
            </a:endParaRPr>
          </a:p>
        </p:txBody>
      </p:sp>
      <p:pic>
        <p:nvPicPr>
          <p:cNvPr id="9218" name="Picture 2" descr="C:\Users\Lenovo\Downloads\IMG-20220407-WA0036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1484784"/>
            <a:ext cx="5004556" cy="500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Lenovo\Desktop\летний проект в средней группе 2022 год\картинки к презентации\76fca5e2f88d9ee7bbc199250da98df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348880"/>
            <a:ext cx="234791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48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20888"/>
            <a:ext cx="4437857" cy="423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476672"/>
            <a:ext cx="3744416" cy="2939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Наша работа не ставит целью достижение высоких результатов за короткий отрезок времени. Главное в ней – помочь детям проявить их собственные потенциальные возможности, чтобы, взрослея, были готовы вести здоровый образ жизни, ценили свое здоровье и здоровье окружающих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348" y="4005064"/>
            <a:ext cx="1988840" cy="19888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060" y="908720"/>
            <a:ext cx="1763688" cy="116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4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18" y="188640"/>
            <a:ext cx="4754563" cy="129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2023" y="6165304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Август, 2022 г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8" name="Picture 4" descr="C:\Users\Lenovo\Downloads\IMG-20220602-WA00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572" y="1366246"/>
            <a:ext cx="5688855" cy="42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02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23" y="0"/>
            <a:ext cx="9218387" cy="6858000"/>
          </a:xfrm>
        </p:spPr>
      </p:pic>
      <p:sp>
        <p:nvSpPr>
          <p:cNvPr id="5" name="TextBox 4"/>
          <p:cNvSpPr txBox="1"/>
          <p:nvPr/>
        </p:nvSpPr>
        <p:spPr>
          <a:xfrm>
            <a:off x="611560" y="548680"/>
            <a:ext cx="77768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Актуальность темы проекта: 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Лето – это самое благоприятное время для укрепления здоровья детей. В летний период дети проводят больше времени на воздухе, чем в помещении. Постоянное пребывание детей на свежем воздухе, дает ребенку значительный физический и эмоциональный запас сил для успешного полноценного развития и повышения иммунитета.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В связи с этим летний период необходимо организовать так, чтобы вся детская деятельность проходила на открытом воздухе: наблюдения, подвижные игры, игры-эксперименты, прогулки, экскурсии, походы, физкультурные и музыкальные развлечения, закаливающие процедуры.</a:t>
            </a:r>
            <a:endParaRPr lang="ru-RU" sz="16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              Исходя из вышесказанного, </a:t>
            </a:r>
            <a:r>
              <a:rPr lang="ru-RU" i="1" u="sng" dirty="0">
                <a:latin typeface="Times New Roman"/>
                <a:ea typeface="Times New Roman"/>
              </a:rPr>
              <a:t>цель проекта</a:t>
            </a:r>
            <a:r>
              <a:rPr lang="ru-RU" u="sng" dirty="0">
                <a:latin typeface="Times New Roman"/>
                <a:ea typeface="Times New Roman"/>
              </a:rPr>
              <a:t>: создание в ДОУ максимально эффективных условий для организации летней оздоровительной работы и развития познавательного интереса воспитанников в летний период.</a:t>
            </a:r>
            <a:endParaRPr lang="ru-RU" sz="1600" u="sng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Солнце 5"/>
          <p:cNvSpPr/>
          <p:nvPr/>
        </p:nvSpPr>
        <p:spPr>
          <a:xfrm>
            <a:off x="6321005" y="4149080"/>
            <a:ext cx="2088232" cy="1718314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66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548680"/>
            <a:ext cx="8064896" cy="4552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Участники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проекта</a:t>
            </a:r>
            <a:endParaRPr lang="ru-RU" sz="14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Вид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проекта: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познавательный, творческий, игровой,</a:t>
            </a:r>
            <a:endParaRPr lang="ru-RU" sz="14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групповой,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здоровьесберегающий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Тип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проекта: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краткосрочный.</a:t>
            </a:r>
            <a:endParaRPr lang="ru-RU" sz="14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Срок реализации проекта: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01.07.22 – 29.07.2022 г. </a:t>
            </a:r>
            <a:endParaRPr lang="ru-RU" sz="1400" dirty="0">
              <a:ea typeface="Calibri"/>
              <a:cs typeface="Times New Roman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419872" y="836712"/>
            <a:ext cx="43204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788024" y="836712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96136" y="836712"/>
            <a:ext cx="100811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блако 13"/>
          <p:cNvSpPr/>
          <p:nvPr/>
        </p:nvSpPr>
        <p:spPr>
          <a:xfrm>
            <a:off x="1331640" y="1268760"/>
            <a:ext cx="2254932" cy="936104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Воспитатели</a:t>
            </a:r>
            <a:endParaRPr lang="ru-RU" dirty="0"/>
          </a:p>
        </p:txBody>
      </p:sp>
      <p:sp>
        <p:nvSpPr>
          <p:cNvPr id="15" name="Облако 14"/>
          <p:cNvSpPr/>
          <p:nvPr/>
        </p:nvSpPr>
        <p:spPr>
          <a:xfrm>
            <a:off x="3586572" y="1556792"/>
            <a:ext cx="2232248" cy="1108621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Дети средней группы</a:t>
            </a:r>
            <a:endParaRPr lang="ru-RU" dirty="0"/>
          </a:p>
        </p:txBody>
      </p:sp>
      <p:sp>
        <p:nvSpPr>
          <p:cNvPr id="16" name="Облако 15"/>
          <p:cNvSpPr/>
          <p:nvPr/>
        </p:nvSpPr>
        <p:spPr>
          <a:xfrm>
            <a:off x="6012160" y="1556791"/>
            <a:ext cx="2664296" cy="1224137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Родители воспитанников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89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76672"/>
            <a:ext cx="813690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>
                <a:latin typeface="Times New Roman"/>
                <a:ea typeface="Times New Roman"/>
              </a:rPr>
              <a:t> Задачи: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12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Times New Roman"/>
              </a:rPr>
              <a:t>Создать условия, обеспечивающие охрану жизни и здоровья детей через использование природных факторов.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12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Times New Roman"/>
              </a:rPr>
              <a:t>Воспитывать у детей любовь ко всему живому, желание беречь и защищать природу.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12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Times New Roman"/>
              </a:rPr>
              <a:t>Развивать познавательный интерес, формировать навыки экспериментирования.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12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Times New Roman"/>
              </a:rPr>
              <a:t>Расширять знания детей о сезонных изменениях в природе.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12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Times New Roman"/>
              </a:rPr>
              <a:t>Воспитывать привычку повседневной физической активности.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12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Times New Roman"/>
              </a:rPr>
              <a:t>Способствовать активному вовлечению родителей в совместную деятельность с ребёнком в условиях семьи и детского сада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1200"/>
              </a:spcAft>
              <a:buFont typeface="Wingdings"/>
              <a:buChar char=""/>
            </a:pPr>
            <a:r>
              <a:rPr lang="ru-RU" dirty="0">
                <a:latin typeface="Times New Roman"/>
                <a:ea typeface="Times New Roman"/>
              </a:rPr>
              <a:t>Обеспечить каждому ребенку возможность радостно и содержательно прожить летний период.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221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76672"/>
            <a:ext cx="698477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Предполагаемый результат: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buFont typeface="Wingdings"/>
              <a:buChar char=""/>
            </a:pPr>
            <a:r>
              <a:rPr lang="ru-RU" dirty="0">
                <a:latin typeface="Times New Roman"/>
                <a:ea typeface="Times New Roman"/>
              </a:rPr>
              <a:t>Формирования здорового образа жизни воспитанников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marL="342900" lvl="0" indent="-342900">
              <a:buFont typeface="Wingdings"/>
              <a:buChar char=""/>
            </a:pP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buFont typeface="Wingdings"/>
              <a:buChar char=""/>
            </a:pPr>
            <a:r>
              <a:rPr lang="ru-RU" dirty="0">
                <a:latin typeface="Times New Roman"/>
                <a:ea typeface="Times New Roman"/>
              </a:rPr>
              <a:t>Повышения сопротивляемости организма ребенка к вирусным и простудным заболеваниям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marL="342900" lvl="0" indent="-342900">
              <a:buFont typeface="Wingdings"/>
              <a:buChar char=""/>
            </a:pP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buFont typeface="Wingdings"/>
              <a:buChar char=""/>
            </a:pPr>
            <a:r>
              <a:rPr lang="ru-RU" dirty="0">
                <a:latin typeface="Times New Roman"/>
                <a:ea typeface="Times New Roman"/>
              </a:rPr>
              <a:t>Снижения уровня заболеваемости и повышения двигательной активности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marL="342900" lvl="0" indent="-342900">
              <a:buFont typeface="Wingdings"/>
              <a:buChar char=""/>
            </a:pP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buFont typeface="Wingdings"/>
              <a:buChar char=""/>
            </a:pPr>
            <a:r>
              <a:rPr lang="ru-RU" dirty="0">
                <a:latin typeface="Times New Roman"/>
                <a:ea typeface="Times New Roman"/>
              </a:rPr>
              <a:t>Приобретения новых знаний и впечатлений об окружающем мире</a:t>
            </a:r>
            <a:r>
              <a:rPr lang="ru-RU" dirty="0" smtClean="0">
                <a:latin typeface="Times New Roman"/>
                <a:ea typeface="Times New Roman"/>
              </a:rPr>
              <a:t>.</a:t>
            </a:r>
          </a:p>
          <a:p>
            <a:pPr marL="342900" lvl="0" indent="-342900">
              <a:buFont typeface="Wingdings"/>
              <a:buChar char=""/>
            </a:pP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>
              <a:buFont typeface="Wingdings"/>
              <a:buChar char=""/>
            </a:pPr>
            <a:r>
              <a:rPr lang="ru-RU" dirty="0">
                <a:latin typeface="Times New Roman"/>
                <a:ea typeface="Times New Roman"/>
              </a:rPr>
              <a:t>Развитие творческой активности каждого ребенка, проявление устойчивого интереса к творческой </a:t>
            </a:r>
            <a:r>
              <a:rPr lang="ru-RU" dirty="0" smtClean="0">
                <a:latin typeface="Times New Roman"/>
                <a:ea typeface="Times New Roman"/>
              </a:rPr>
              <a:t>деятельности.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997246"/>
            <a:ext cx="1697587" cy="182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4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65503" y="404664"/>
            <a:ext cx="3196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/>
                <a:ea typeface="Times New Roman"/>
                <a:cs typeface="Times New Roman"/>
              </a:rPr>
              <a:t> Этапы реализации проекта: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835696" y="773996"/>
            <a:ext cx="1129807" cy="11428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83968" y="773996"/>
            <a:ext cx="0" cy="2655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012160" y="773996"/>
            <a:ext cx="1152128" cy="1574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Выноска-облако 11"/>
          <p:cNvSpPr/>
          <p:nvPr/>
        </p:nvSpPr>
        <p:spPr>
          <a:xfrm>
            <a:off x="539552" y="1916832"/>
            <a:ext cx="2736304" cy="2088232"/>
          </a:xfrm>
          <a:prstGeom prst="cloud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  -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подготовительный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(реализовывался в течение 7 дней).</a:t>
            </a:r>
          </a:p>
        </p:txBody>
      </p:sp>
      <p:sp>
        <p:nvSpPr>
          <p:cNvPr id="13" name="Выноска-облако 12"/>
          <p:cNvSpPr/>
          <p:nvPr/>
        </p:nvSpPr>
        <p:spPr>
          <a:xfrm>
            <a:off x="2915816" y="3429000"/>
            <a:ext cx="3096344" cy="2160240"/>
          </a:xfrm>
          <a:prstGeom prst="cloud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 -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 (реализовывался в течение 4 недель).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5881108" y="2399572"/>
            <a:ext cx="3024336" cy="2016224"/>
          </a:xfrm>
          <a:prstGeom prst="cloud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 –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(одна неделя).</a:t>
            </a:r>
          </a:p>
        </p:txBody>
      </p:sp>
    </p:spTree>
    <p:extLst>
      <p:ext uri="{BB962C8B-B14F-4D97-AF65-F5344CB8AC3E}">
        <p14:creationId xmlns:p14="http://schemas.microsoft.com/office/powerpoint/2010/main" val="139607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332656"/>
            <a:ext cx="7272808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u="sng" dirty="0">
                <a:latin typeface="Times New Roman"/>
                <a:ea typeface="Times New Roman"/>
                <a:cs typeface="Times New Roman"/>
              </a:rPr>
              <a:t>Закаливание</a:t>
            </a: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: обливание 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ног и рук </a:t>
            </a: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водой перед 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сном.</a:t>
            </a:r>
            <a:endParaRPr lang="ru-RU" sz="2400" b="1" i="1" dirty="0">
              <a:ea typeface="Calibri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79479"/>
            <a:ext cx="3831432" cy="319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04" y="1916832"/>
            <a:ext cx="4156261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Lenovo\Desktop\летний проект в средней группе 2022 год\картинки к презентации\image-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877" y="4312542"/>
            <a:ext cx="2886075" cy="226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12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31640" y="332656"/>
            <a:ext cx="6624736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Утренняя 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гимнастика (ежедневно).</a:t>
            </a:r>
            <a:endParaRPr lang="ru-RU" sz="2400" b="1" i="1" dirty="0"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18840"/>
            <a:ext cx="2808312" cy="405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Lenovo\Desktop\летний проект в средней группе 2022 год\картинки к презентации\78f96d10-402d-55ec-afa0-003402962bb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4372259" cy="327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15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7416824" cy="49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Гимнастика </a:t>
            </a:r>
            <a:r>
              <a:rPr lang="ru-RU" sz="2400" b="1" i="1" dirty="0" smtClean="0">
                <a:latin typeface="Times New Roman"/>
                <a:ea typeface="Times New Roman"/>
                <a:cs typeface="Times New Roman"/>
              </a:rPr>
              <a:t>пробуждения (ежедневно).</a:t>
            </a:r>
            <a:endParaRPr lang="ru-RU" sz="2400" b="1" i="1" dirty="0"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3640137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19214"/>
            <a:ext cx="2769096" cy="306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C:\Users\Lenovo\Desktop\летний проект в средней группе 2022 год\картинки к презентации\hsI8lltQFL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819" y="4653136"/>
            <a:ext cx="271624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65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250</Words>
  <Application>Microsoft Office PowerPoint</Application>
  <PresentationFormat>Экран (4:3)</PresentationFormat>
  <Paragraphs>62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 Сало</dc:creator>
  <cp:lastModifiedBy>Пользователь Windows</cp:lastModifiedBy>
  <cp:revision>11</cp:revision>
  <dcterms:created xsi:type="dcterms:W3CDTF">2022-07-18T06:15:28Z</dcterms:created>
  <dcterms:modified xsi:type="dcterms:W3CDTF">2022-08-12T07:13:57Z</dcterms:modified>
</cp:coreProperties>
</file>