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9" r:id="rId12"/>
    <p:sldId id="267" r:id="rId13"/>
    <p:sldId id="270" r:id="rId14"/>
    <p:sldId id="271" r:id="rId15"/>
    <p:sldId id="272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10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980728"/>
            <a:ext cx="6440760" cy="210194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электроприборы –наши помощники</a:t>
            </a:r>
            <a:r>
              <a:rPr lang="ru-RU" sz="6600" dirty="0" smtClean="0"/>
              <a:t>.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4168" y="5013176"/>
            <a:ext cx="2192288" cy="762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Компьютер\Desktop\5-melkaya-byitovaya-tehnika-dlya-dom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01008"/>
            <a:ext cx="2827801" cy="2120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>
            <a:hlinkClick r:id="rId3" tooltip=" Каталог презентаций "/>
          </p:cNvPr>
          <p:cNvSpPr/>
          <p:nvPr/>
        </p:nvSpPr>
        <p:spPr>
          <a:xfrm>
            <a:off x="3898900" y="6477000"/>
            <a:ext cx="1346200" cy="355600"/>
          </a:xfrm>
          <a:prstGeom prst="round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88900" tIns="25400" rIns="88900" bIns="50800" rtlCol="0" anchor="ctr" anchorCtr="1">
            <a:noAutofit/>
          </a:bodyPr>
          <a:lstStyle/>
          <a:p>
            <a:pPr algn="ctr"/>
            <a:endParaRPr lang="ru-RU" sz="2000" u="sng" dirty="0">
              <a:solidFill>
                <a:srgbClr val="3333CC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446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Я очень люблю побродить по коврам,</a:t>
            </a:r>
            <a:endParaRPr lang="ru-RU" dirty="0"/>
          </a:p>
          <a:p>
            <a:pPr indent="0">
              <a:buNone/>
            </a:pPr>
            <a:r>
              <a:rPr lang="ru-RU" b="1" dirty="0"/>
              <a:t>По мягким диванам, по темным углам.</a:t>
            </a:r>
            <a:endParaRPr lang="ru-RU" dirty="0"/>
          </a:p>
          <a:p>
            <a:pPr indent="0">
              <a:buNone/>
            </a:pPr>
            <a:r>
              <a:rPr lang="ru-RU" b="1" dirty="0"/>
              <a:t>Там вкусную пыль я всегда нахожу</a:t>
            </a:r>
            <a:endParaRPr lang="ru-RU" dirty="0"/>
          </a:p>
          <a:p>
            <a:pPr indent="0">
              <a:buNone/>
            </a:pPr>
            <a:r>
              <a:rPr lang="ru-RU" b="1" dirty="0"/>
              <a:t>И от наслаждения громко жужжу.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Пылесос.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573" y="2438400"/>
            <a:ext cx="1973453" cy="3124200"/>
          </a:xfrm>
        </p:spPr>
      </p:pic>
    </p:spTree>
    <p:extLst>
      <p:ext uri="{BB962C8B-B14F-4D97-AF65-F5344CB8AC3E}">
        <p14:creationId xmlns:p14="http://schemas.microsoft.com/office/powerpoint/2010/main" val="32823500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331640" y="2492896"/>
            <a:ext cx="3124200" cy="3124200"/>
          </a:xfrm>
        </p:spPr>
        <p:txBody>
          <a:bodyPr>
            <a:normAutofit fontScale="85000" lnSpcReduction="20000"/>
          </a:bodyPr>
          <a:lstStyle/>
          <a:p>
            <a:pPr indent="0" fontAlgn="base">
              <a:buNone/>
            </a:pPr>
            <a:endParaRPr lang="ru-RU" dirty="0"/>
          </a:p>
          <a:p>
            <a:r>
              <a:rPr lang="ru-RU" b="1" dirty="0"/>
              <a:t>После ванны с мягкой пеной,</a:t>
            </a:r>
          </a:p>
          <a:p>
            <a:pPr indent="0">
              <a:buNone/>
            </a:pPr>
            <a:r>
              <a:rPr lang="ru-RU" b="1" dirty="0"/>
              <a:t>Волосы мы сушим…</a:t>
            </a:r>
          </a:p>
          <a:p>
            <a:pPr indent="0">
              <a:buNone/>
            </a:pPr>
            <a:r>
              <a:rPr lang="ru-RU" b="1" dirty="0"/>
              <a:t>Ток усердный О-го-го…</a:t>
            </a:r>
          </a:p>
          <a:p>
            <a:pPr indent="0">
              <a:buNone/>
            </a:pPr>
            <a:r>
              <a:rPr lang="ru-RU" b="1" dirty="0"/>
              <a:t>Ветром дует из него!</a:t>
            </a:r>
          </a:p>
          <a:p>
            <a:endParaRPr lang="ru-RU" b="1" dirty="0"/>
          </a:p>
          <a:p>
            <a:pPr indent="0">
              <a:buNone/>
            </a:pPr>
            <a:r>
              <a:rPr lang="ru-RU" b="1" dirty="0"/>
              <a:t>Сушит ветер-суховей</a:t>
            </a:r>
          </a:p>
          <a:p>
            <a:pPr indent="0">
              <a:buNone/>
            </a:pPr>
            <a:r>
              <a:rPr lang="ru-RU" b="1" dirty="0"/>
              <a:t>Кудри мамочки моей</a:t>
            </a:r>
            <a:r>
              <a:rPr lang="ru-RU" dirty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052736"/>
            <a:ext cx="6440760" cy="1000472"/>
          </a:xfrm>
        </p:spPr>
        <p:txBody>
          <a:bodyPr>
            <a:normAutofit/>
          </a:bodyPr>
          <a:lstStyle/>
          <a:p>
            <a:r>
              <a:rPr lang="ru-RU" dirty="0" smtClean="0"/>
              <a:t>электрический фен.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235" y="2438400"/>
            <a:ext cx="3060129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787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fontAlgn="base"/>
            <a:r>
              <a:rPr lang="ru-RU" dirty="0"/>
              <a:t>Без волшебника-комбайна вам не обойтись,</a:t>
            </a:r>
            <a:br>
              <a:rPr lang="ru-RU" dirty="0"/>
            </a:br>
            <a:r>
              <a:rPr lang="ru-RU" dirty="0"/>
              <a:t>Ничего крошить не надо — пой да веселись,</a:t>
            </a:r>
            <a:br>
              <a:rPr lang="ru-RU" dirty="0"/>
            </a:br>
            <a:r>
              <a:rPr lang="ru-RU" dirty="0"/>
              <a:t>Всё порежет, всё смешает, в пену крем собьёт,</a:t>
            </a:r>
            <a:br>
              <a:rPr lang="ru-RU" dirty="0"/>
            </a:br>
            <a:r>
              <a:rPr lang="ru-RU" dirty="0"/>
              <a:t>Облегчение и радость в жизни принесёт!</a:t>
            </a:r>
          </a:p>
          <a:p>
            <a:pPr indent="0" fontAlgn="base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052736"/>
            <a:ext cx="6440760" cy="1000472"/>
          </a:xfrm>
        </p:spPr>
        <p:txBody>
          <a:bodyPr>
            <a:normAutofit fontScale="90000"/>
          </a:bodyPr>
          <a:lstStyle/>
          <a:p>
            <a:r>
              <a:rPr lang="ru-RU" dirty="0"/>
              <a:t>Кухонный комбайн (или блендер).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450" y="2547937"/>
            <a:ext cx="2171700" cy="2905125"/>
          </a:xfrm>
        </p:spPr>
      </p:pic>
    </p:spTree>
    <p:extLst>
      <p:ext uri="{BB962C8B-B14F-4D97-AF65-F5344CB8AC3E}">
        <p14:creationId xmlns:p14="http://schemas.microsoft.com/office/powerpoint/2010/main" val="88671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4" descr="http://www.mchsmedia.ru/files/watermark_backup/r_800_600/bez2_20122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3714750" cy="444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76056" y="2828836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И девочка, и мальчик, </a:t>
            </a:r>
            <a:b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</a:br>
            <a: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Не суй в розетку пальчик </a:t>
            </a:r>
            <a:b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</a:br>
            <a: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В розетке круглый год </a:t>
            </a:r>
            <a:b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</a:br>
            <a: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Живет опасный ток!</a:t>
            </a:r>
            <a:endParaRPr lang="ru-RU" altLang="ru-RU" b="1" dirty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43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4" descr="http://kak.znate.ru/pars_docs/refs/72/71960/71960_html_604fd76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78718"/>
            <a:ext cx="3643312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2120" y="2828836"/>
            <a:ext cx="2448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Если все приборы разом</a:t>
            </a:r>
            <a:b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</a:br>
            <a: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Ты в одну розетку включишь</a:t>
            </a:r>
            <a:b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</a:br>
            <a: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то пожар проводки сразу</a:t>
            </a:r>
            <a:b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</a:br>
            <a:r>
              <a:rPr lang="ru-RU" altLang="ru-RU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Cambria Math" pitchFamily="18" charset="0"/>
              </a:rPr>
              <a:t>в этой комнате получишь!</a:t>
            </a:r>
            <a:endParaRPr lang="ru-RU" altLang="ru-RU" b="1" dirty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17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base">
              <a:spcAft>
                <a:spcPts val="0"/>
              </a:spcAft>
            </a:pPr>
            <a:r>
              <a:rPr lang="ru-RU" sz="2400" b="1" dirty="0">
                <a:solidFill>
                  <a:srgbClr val="1F497D"/>
                </a:solidFill>
                <a:latin typeface="Cambria Math"/>
                <a:ea typeface="Cambria Math"/>
                <a:cs typeface="Cambria Math"/>
              </a:rPr>
              <a:t>Пылесос, телевизор, тостер </a:t>
            </a:r>
            <a:br>
              <a:rPr lang="ru-RU" sz="2400" b="1" dirty="0">
                <a:solidFill>
                  <a:srgbClr val="1F497D"/>
                </a:solidFill>
                <a:latin typeface="Cambria Math"/>
                <a:ea typeface="Cambria Math"/>
                <a:cs typeface="Cambria Math"/>
              </a:rPr>
            </a:br>
            <a:r>
              <a:rPr lang="ru-RU" sz="2400" b="1" dirty="0">
                <a:solidFill>
                  <a:srgbClr val="1F497D"/>
                </a:solidFill>
                <a:latin typeface="Cambria Math"/>
                <a:ea typeface="Cambria Math"/>
                <a:cs typeface="Cambria Math"/>
              </a:rPr>
              <a:t>Пусть включает взрослый.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8862" y="2204864"/>
            <a:ext cx="3009082" cy="3560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files.64pokupki.ru/catalog/98/16/76/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94492"/>
            <a:ext cx="3556074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293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03649" y="3244334"/>
            <a:ext cx="6408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Будь осторожен с электроприборами!</a:t>
            </a:r>
          </a:p>
        </p:txBody>
      </p:sp>
    </p:spTree>
    <p:extLst>
      <p:ext uri="{BB962C8B-B14F-4D97-AF65-F5344CB8AC3E}">
        <p14:creationId xmlns:p14="http://schemas.microsoft.com/office/powerpoint/2010/main" val="246278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05064"/>
            <a:ext cx="6840760" cy="1728192"/>
          </a:xfrm>
        </p:spPr>
        <p:txBody>
          <a:bodyPr>
            <a:normAutofit fontScale="90000"/>
          </a:bodyPr>
          <a:lstStyle/>
          <a:p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100" dirty="0" smtClean="0"/>
              <a:t>Помощники </a:t>
            </a:r>
            <a:r>
              <a:rPr lang="ru-RU" sz="1100" dirty="0"/>
              <a:t>есть в квартире у мамы,</a:t>
            </a:r>
            <a:br>
              <a:rPr lang="ru-RU" sz="1100" dirty="0"/>
            </a:br>
            <a:r>
              <a:rPr lang="ru-RU" sz="1100" dirty="0"/>
              <a:t>Много работ они делают сами:</a:t>
            </a:r>
            <a:br>
              <a:rPr lang="ru-RU" sz="1100" dirty="0"/>
            </a:br>
            <a:r>
              <a:rPr lang="ru-RU" sz="1100" dirty="0"/>
              <a:t>В комнатах пыль пылесос собирает,</a:t>
            </a:r>
            <a:br>
              <a:rPr lang="ru-RU" sz="1100" dirty="0"/>
            </a:br>
            <a:r>
              <a:rPr lang="ru-RU" sz="1100" dirty="0"/>
              <a:t>Машина стиральная вещи стирает,</a:t>
            </a:r>
            <a:br>
              <a:rPr lang="ru-RU" sz="1100" dirty="0"/>
            </a:br>
            <a:r>
              <a:rPr lang="ru-RU" sz="1100" dirty="0"/>
              <a:t>Потом эти вещи гладит утюг,</a:t>
            </a:r>
            <a:br>
              <a:rPr lang="ru-RU" sz="1100" dirty="0"/>
            </a:br>
            <a:r>
              <a:rPr lang="ru-RU" sz="1100" dirty="0"/>
              <a:t>Новый компьютер — он тоже наш друг.</a:t>
            </a:r>
            <a:br>
              <a:rPr lang="ru-RU" sz="1100" dirty="0"/>
            </a:br>
            <a:r>
              <a:rPr lang="ru-RU" sz="1100" dirty="0"/>
              <a:t>Микроволновка готовит обед,</a:t>
            </a:r>
            <a:br>
              <a:rPr lang="ru-RU" sz="1100" dirty="0"/>
            </a:br>
            <a:r>
              <a:rPr lang="ru-RU" sz="1100" dirty="0"/>
              <a:t>Даёт мясорубка фарш для котлет,</a:t>
            </a:r>
            <a:br>
              <a:rPr lang="ru-RU" sz="1100" dirty="0"/>
            </a:br>
            <a:r>
              <a:rPr lang="ru-RU" sz="1100" dirty="0"/>
              <a:t>А холодильник продукты хранит,</a:t>
            </a:r>
            <a:br>
              <a:rPr lang="ru-RU" sz="1100" dirty="0"/>
            </a:br>
            <a:r>
              <a:rPr lang="ru-RU" sz="1100" dirty="0"/>
              <a:t>Только при этом немножко гудит.</a:t>
            </a:r>
            <a:br>
              <a:rPr lang="ru-RU" sz="1100" dirty="0"/>
            </a:br>
            <a:r>
              <a:rPr lang="ru-RU" sz="1100" dirty="0"/>
              <a:t>Варит плита наша вкусный компот —</a:t>
            </a:r>
            <a:br>
              <a:rPr lang="ru-RU" sz="1100" dirty="0"/>
            </a:br>
            <a:r>
              <a:rPr lang="ru-RU" sz="1100" dirty="0"/>
              <a:t>У этих помощников много забот.</a:t>
            </a:r>
            <a:br>
              <a:rPr lang="ru-RU" sz="1100" dirty="0"/>
            </a:br>
            <a:r>
              <a:rPr lang="ru-RU" sz="1100" dirty="0"/>
              <a:t>Все бытовые приборы нужны,</a:t>
            </a:r>
            <a:br>
              <a:rPr lang="ru-RU" sz="1100" dirty="0"/>
            </a:br>
            <a:r>
              <a:rPr lang="ru-RU" sz="1100" dirty="0"/>
              <a:t>Но всё же мы быть осторожны должны:</a:t>
            </a:r>
            <a:br>
              <a:rPr lang="ru-RU" sz="1100" dirty="0"/>
            </a:br>
            <a:r>
              <a:rPr lang="ru-RU" sz="1100" dirty="0"/>
              <a:t>Если залезть в холодильник случайно</a:t>
            </a:r>
            <a:br>
              <a:rPr lang="ru-RU" sz="1100" dirty="0"/>
            </a:br>
            <a:r>
              <a:rPr lang="ru-RU" sz="1100" dirty="0"/>
              <a:t>Можно замёрзнуть — что очень печально.</a:t>
            </a:r>
            <a:br>
              <a:rPr lang="ru-RU" sz="1100" dirty="0"/>
            </a:br>
            <a:r>
              <a:rPr lang="ru-RU" sz="1100" dirty="0"/>
              <a:t>Если в машину стиральную прыгнуть,</a:t>
            </a:r>
            <a:br>
              <a:rPr lang="ru-RU" sz="1100" dirty="0"/>
            </a:br>
            <a:r>
              <a:rPr lang="ru-RU" sz="1100" dirty="0"/>
              <a:t>От электричества можно погибнуть!</a:t>
            </a:r>
            <a:br>
              <a:rPr lang="ru-RU" sz="1100" dirty="0"/>
            </a:br>
            <a:r>
              <a:rPr lang="ru-RU" sz="1100" dirty="0"/>
              <a:t>И с телевизором та же беда —</a:t>
            </a:r>
            <a:br>
              <a:rPr lang="ru-RU" sz="1100" dirty="0"/>
            </a:br>
            <a:r>
              <a:rPr lang="ru-RU" sz="1100" dirty="0"/>
              <a:t>Не ковыряйтесь вы в нём никогда!</a:t>
            </a:r>
            <a:br>
              <a:rPr lang="ru-RU" sz="1100" dirty="0"/>
            </a:br>
            <a:r>
              <a:rPr lang="ru-RU" sz="1100" dirty="0"/>
              <a:t>С приборами будьте всегда осторожны —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100" dirty="0"/>
              <a:t>Правило это запомнить несложно!</a:t>
            </a:r>
          </a:p>
        </p:txBody>
      </p:sp>
    </p:spTree>
    <p:extLst>
      <p:ext uri="{BB962C8B-B14F-4D97-AF65-F5344CB8AC3E}">
        <p14:creationId xmlns:p14="http://schemas.microsoft.com/office/powerpoint/2010/main" val="271712112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1331640" y="2438400"/>
            <a:ext cx="3164160" cy="3222848"/>
          </a:xfrm>
        </p:spPr>
        <p:txBody>
          <a:bodyPr>
            <a:normAutofit/>
          </a:bodyPr>
          <a:lstStyle/>
          <a:p>
            <a:r>
              <a:rPr lang="ru-RU" dirty="0"/>
              <a:t>Живут там разные продукты,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Котлеты, овощи и фрукты.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Сметана, сливки и колбасы,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Сосиски, молоко и мясо. 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03648" y="1196752"/>
            <a:ext cx="6368752" cy="784448"/>
          </a:xfrm>
        </p:spPr>
        <p:txBody>
          <a:bodyPr>
            <a:normAutofit/>
          </a:bodyPr>
          <a:lstStyle/>
          <a:p>
            <a:r>
              <a:rPr lang="ru-RU" dirty="0"/>
              <a:t>Холодильник.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348880"/>
            <a:ext cx="1619350" cy="3125346"/>
          </a:xfrm>
        </p:spPr>
      </p:pic>
    </p:spTree>
    <p:extLst>
      <p:ext uri="{BB962C8B-B14F-4D97-AF65-F5344CB8AC3E}">
        <p14:creationId xmlns:p14="http://schemas.microsoft.com/office/powerpoint/2010/main" val="391833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 В неё сначала бельё загружай,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Насыпь порошок и в розетку включай,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Программу для стирки задать не забудь,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 после ты можешь пойти отдохнуть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196752"/>
            <a:ext cx="6440760" cy="784448"/>
          </a:xfrm>
        </p:spPr>
        <p:txBody>
          <a:bodyPr/>
          <a:lstStyle/>
          <a:p>
            <a:r>
              <a:rPr lang="ru-RU" dirty="0"/>
              <a:t>Стиральная машина.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420888"/>
            <a:ext cx="2431669" cy="3124200"/>
          </a:xfrm>
        </p:spPr>
      </p:pic>
    </p:spTree>
    <p:extLst>
      <p:ext uri="{BB962C8B-B14F-4D97-AF65-F5344CB8AC3E}">
        <p14:creationId xmlns:p14="http://schemas.microsoft.com/office/powerpoint/2010/main" val="7483011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Тили-тили-тили-бом!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Телевизор — теле-дом.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 этом доме есть окно,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Чтоб показывать кино: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Веселое, цветное,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Доброе, смешное!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6440760" cy="928464"/>
          </a:xfrm>
        </p:spPr>
        <p:txBody>
          <a:bodyPr>
            <a:normAutofit/>
          </a:bodyPr>
          <a:lstStyle/>
          <a:p>
            <a:r>
              <a:rPr lang="ru-RU" dirty="0" smtClean="0"/>
              <a:t>телевизор.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82483"/>
            <a:ext cx="3124200" cy="223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47941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В кухне главная она,</a:t>
            </a:r>
          </a:p>
          <a:p>
            <a:pPr indent="0">
              <a:buNone/>
            </a:pPr>
            <a:r>
              <a:rPr lang="ru-RU" dirty="0"/>
              <a:t>Словно воздух нам нужна.</a:t>
            </a:r>
          </a:p>
          <a:p>
            <a:pPr indent="0">
              <a:buNone/>
            </a:pPr>
            <a:r>
              <a:rPr lang="ru-RU" dirty="0"/>
              <a:t>Может жарить, может печь,</a:t>
            </a:r>
          </a:p>
          <a:p>
            <a:pPr indent="0">
              <a:buNone/>
            </a:pPr>
            <a:r>
              <a:rPr lang="ru-RU" dirty="0"/>
              <a:t>Щи и вкусный борщ сварить,</a:t>
            </a:r>
          </a:p>
          <a:p>
            <a:pPr indent="0">
              <a:buNone/>
            </a:pPr>
            <a:r>
              <a:rPr lang="ru-RU" dirty="0"/>
              <a:t>Может чайник вскипятить.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1052736"/>
            <a:ext cx="6296744" cy="1000472"/>
          </a:xfrm>
        </p:spPr>
        <p:txBody>
          <a:bodyPr>
            <a:normAutofit fontScale="90000"/>
          </a:bodyPr>
          <a:lstStyle/>
          <a:p>
            <a:r>
              <a:rPr lang="ru-RU" dirty="0"/>
              <a:t>Газовая или электрическая печь.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420888"/>
            <a:ext cx="1874520" cy="3124200"/>
          </a:xfrm>
        </p:spPr>
      </p:pic>
    </p:spTree>
    <p:extLst>
      <p:ext uri="{BB962C8B-B14F-4D97-AF65-F5344CB8AC3E}">
        <p14:creationId xmlns:p14="http://schemas.microsoft.com/office/powerpoint/2010/main" val="221480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Греет воду моментально,</a:t>
            </a:r>
          </a:p>
          <a:p>
            <a:pPr indent="0">
              <a:buNone/>
            </a:pPr>
            <a:r>
              <a:rPr lang="ru-RU" dirty="0"/>
              <a:t>Стоит лишь его включить,</a:t>
            </a:r>
          </a:p>
          <a:p>
            <a:pPr indent="0">
              <a:buNone/>
            </a:pPr>
            <a:r>
              <a:rPr lang="ru-RU" dirty="0"/>
              <a:t>Закипает изнутри</a:t>
            </a:r>
          </a:p>
          <a:p>
            <a:pPr indent="0">
              <a:buNone/>
            </a:pPr>
            <a:r>
              <a:rPr lang="ru-RU" dirty="0"/>
              <a:t>И пускает пузыри.</a:t>
            </a:r>
          </a:p>
          <a:p>
            <a:pPr indent="0">
              <a:buNone/>
            </a:pPr>
            <a:r>
              <a:rPr lang="ru-RU" dirty="0"/>
              <a:t>Насладиться вечерком</a:t>
            </a:r>
          </a:p>
          <a:p>
            <a:pPr indent="0">
              <a:buNone/>
            </a:pPr>
            <a:r>
              <a:rPr lang="ru-RU" dirty="0"/>
              <a:t>Можно вкусненьким чайком.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Электрочайник.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581247"/>
            <a:ext cx="3124200" cy="2838506"/>
          </a:xfrm>
        </p:spPr>
      </p:pic>
    </p:spTree>
    <p:extLst>
      <p:ext uri="{BB962C8B-B14F-4D97-AF65-F5344CB8AC3E}">
        <p14:creationId xmlns:p14="http://schemas.microsoft.com/office/powerpoint/2010/main" val="404620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980728"/>
            <a:ext cx="6512768" cy="10724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электрический  Утюг.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2828836"/>
            <a:ext cx="28083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 материи сную,</a:t>
            </a:r>
            <a:endParaRPr lang="ru-RU" dirty="0"/>
          </a:p>
          <a:p>
            <a:r>
              <a:rPr lang="ru-RU" b="1" dirty="0"/>
              <a:t>Всюду острый нос сую.</a:t>
            </a:r>
            <a:endParaRPr lang="ru-RU" dirty="0"/>
          </a:p>
          <a:p>
            <a:r>
              <a:rPr lang="ru-RU" b="1" dirty="0"/>
              <a:t>Ох и злюсь я, и шиплю.</a:t>
            </a:r>
            <a:endParaRPr lang="ru-RU" dirty="0"/>
          </a:p>
          <a:p>
            <a:r>
              <a:rPr lang="ru-RU" b="1" dirty="0"/>
              <a:t>Мятых о-очень не люблю.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53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b="1" dirty="0"/>
              <a:t>Пиццу, курицу, котлеты</a:t>
            </a:r>
          </a:p>
          <a:p>
            <a:pPr indent="0" fontAlgn="base">
              <a:buNone/>
            </a:pPr>
            <a:r>
              <a:rPr lang="ru-RU" b="1" dirty="0"/>
              <a:t>Греет нам зимой и летом.</a:t>
            </a:r>
          </a:p>
          <a:p>
            <a:pPr indent="0" fontAlgn="base">
              <a:buNone/>
            </a:pPr>
            <a:r>
              <a:rPr lang="ru-RU" b="1" dirty="0"/>
              <a:t>Греет быстро, очень ловко,</a:t>
            </a:r>
          </a:p>
          <a:p>
            <a:pPr indent="0" fontAlgn="base">
              <a:buNone/>
            </a:pPr>
            <a:r>
              <a:rPr lang="ru-RU" b="1" dirty="0"/>
              <a:t>Ведь она - … </a:t>
            </a:r>
            <a:r>
              <a:rPr lang="ru-RU" b="1" dirty="0" smtClean="0"/>
              <a:t>микроволновка.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6440760" cy="928464"/>
          </a:xfrm>
        </p:spPr>
        <p:txBody>
          <a:bodyPr>
            <a:normAutofit fontScale="90000"/>
          </a:bodyPr>
          <a:lstStyle/>
          <a:p>
            <a:r>
              <a:rPr lang="ru-RU" dirty="0"/>
              <a:t>СВЧ-печь (микроволновка).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708920"/>
            <a:ext cx="3124200" cy="2343150"/>
          </a:xfrm>
        </p:spPr>
      </p:pic>
    </p:spTree>
    <p:extLst>
      <p:ext uri="{BB962C8B-B14F-4D97-AF65-F5344CB8AC3E}">
        <p14:creationId xmlns:p14="http://schemas.microsoft.com/office/powerpoint/2010/main" val="148838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97</TotalTime>
  <Words>218</Words>
  <Application>Microsoft Office PowerPoint</Application>
  <PresentationFormat>Экран (4:3)</PresentationFormat>
  <Paragraphs>65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Кутюр</vt:lpstr>
      <vt:lpstr>электроприборы –наши помощники.</vt:lpstr>
      <vt:lpstr>    Помощники есть в квартире у мамы, Много работ они делают сами: В комнатах пыль пылесос собирает, Машина стиральная вещи стирает, Потом эти вещи гладит утюг, Новый компьютер — он тоже наш друг. Микроволновка готовит обед, Даёт мясорубка фарш для котлет, А холодильник продукты хранит, Только при этом немножко гудит. Варит плита наша вкусный компот — У этих помощников много забот. Все бытовые приборы нужны, Но всё же мы быть осторожны должны: Если залезть в холодильник случайно Можно замёрзнуть — что очень печально. Если в машину стиральную прыгнуть, От электричества можно погибнуть! И с телевизором та же беда — Не ковыряйтесь вы в нём никогда! С приборами будьте всегда осторожны — Правило это запомнить несложно!</vt:lpstr>
      <vt:lpstr>Холодильник.</vt:lpstr>
      <vt:lpstr>Стиральная машина.</vt:lpstr>
      <vt:lpstr>телевизор.</vt:lpstr>
      <vt:lpstr>Газовая или электрическая печь.</vt:lpstr>
      <vt:lpstr>Электрочайник.</vt:lpstr>
      <vt:lpstr>электрический  Утюг.</vt:lpstr>
      <vt:lpstr>СВЧ-печь (микроволновка).</vt:lpstr>
      <vt:lpstr>Пылесос.</vt:lpstr>
      <vt:lpstr>электрический фен.</vt:lpstr>
      <vt:lpstr>Кухонный комбайн (или блендер).</vt:lpstr>
      <vt:lpstr>Презентация PowerPoint</vt:lpstr>
      <vt:lpstr>Презентация PowerPoint</vt:lpstr>
      <vt:lpstr>Пылесос, телевизор, тостер  Пусть включает взрослый.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Полезные предметы и бытовая техника</dc:title>
  <dc:creator>Компьютер</dc:creator>
  <cp:lastModifiedBy>АДМИН</cp:lastModifiedBy>
  <cp:revision>15</cp:revision>
  <dcterms:created xsi:type="dcterms:W3CDTF">2013-12-12T14:19:59Z</dcterms:created>
  <dcterms:modified xsi:type="dcterms:W3CDTF">2022-10-06T13:57:24Z</dcterms:modified>
</cp:coreProperties>
</file>