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71" r:id="rId3"/>
    <p:sldId id="281" r:id="rId4"/>
    <p:sldId id="259" r:id="rId5"/>
    <p:sldId id="260" r:id="rId6"/>
    <p:sldId id="261" r:id="rId7"/>
    <p:sldId id="264" r:id="rId8"/>
    <p:sldId id="262" r:id="rId9"/>
    <p:sldId id="265" r:id="rId10"/>
    <p:sldId id="267" r:id="rId11"/>
    <p:sldId id="268" r:id="rId12"/>
    <p:sldId id="269" r:id="rId13"/>
    <p:sldId id="270" r:id="rId14"/>
    <p:sldId id="275" r:id="rId15"/>
    <p:sldId id="276" r:id="rId16"/>
    <p:sldId id="277" r:id="rId17"/>
    <p:sldId id="263" r:id="rId18"/>
    <p:sldId id="278" r:id="rId19"/>
    <p:sldId id="279" r:id="rId20"/>
    <p:sldId id="258" r:id="rId21"/>
    <p:sldId id="280" r:id="rId22"/>
    <p:sldId id="27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44363-0135-4DAC-B8F4-0975AF2D2960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DCD79-5E58-43EB-9D96-2E12520644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818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DCD79-5E58-43EB-9D96-2E12520644F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85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06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198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892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0931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341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827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770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270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81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071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340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7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21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292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701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44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196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5256CCC-333E-4CA5-AB3C-7641F07488C6}" type="datetimeFigureOut">
              <a:rPr lang="ru-RU" smtClean="0"/>
              <a:t>18.10.2021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BDD1975-F5A9-4AFF-B5B7-AE652A785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643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ouvre.fr/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mylouvre.su/&#1074;&#1080;&#1088;&#1090;&#1091;&#1072;&#1083;&#1100;&#1085;&#1099;&#1081;-&#1083;&#1091;&#1074;&#1088;/" TargetMode="External"/><Relationship Id="rId7" Type="http://schemas.openxmlformats.org/officeDocument/2006/relationships/hyperlink" Target="https://yandex.ru/images/search?text=%D0%BA%D0%BE%D0%BC%D0%BD%D0%B0%D1%82%D1%8B%20%D0%B2%20%D0%BB%D1%83%D0%B2%D1%80%D0%B5&amp;from=tabba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ylouvre.su/%D0%B7%D0%B0%D0%BB%D1%8B-%D0%BB%D1%83%D0%B2%D1%80%D0%B0/" TargetMode="External"/><Relationship Id="rId5" Type="http://schemas.openxmlformats.org/officeDocument/2006/relationships/hyperlink" Target="https://tur-france.com/blog/275-5-neveroyatnykh-komnat-v-luvre" TargetMode="External"/><Relationship Id="rId4" Type="http://schemas.openxmlformats.org/officeDocument/2006/relationships/hyperlink" Target="https://wikiway.com/france/parizh/luvr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156" y="0"/>
            <a:ext cx="998968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831941" y="99352"/>
            <a:ext cx="19239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/>
              <a:t>Лувр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124391" y="6040582"/>
            <a:ext cx="2966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Выполнила: </a:t>
            </a:r>
            <a:r>
              <a:rPr lang="ru-RU" dirty="0" err="1" smtClean="0"/>
              <a:t>Галимова</a:t>
            </a:r>
            <a:r>
              <a:rPr lang="ru-RU" dirty="0" smtClean="0"/>
              <a:t> Р.З.</a:t>
            </a:r>
          </a:p>
          <a:p>
            <a:r>
              <a:rPr lang="ru-RU" dirty="0" smtClean="0"/>
              <a:t>Проверила Киреева И.А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65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7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8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63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4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8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1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857007" cy="28263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661" y="1658730"/>
            <a:ext cx="6307371" cy="32055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" y="4030970"/>
            <a:ext cx="5732318" cy="2866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26726" y="250584"/>
            <a:ext cx="5569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Музей </a:t>
            </a:r>
            <a:r>
              <a:rPr lang="ru-RU" dirty="0" err="1" smtClean="0"/>
              <a:t>Орсе</a:t>
            </a:r>
            <a:r>
              <a:rPr lang="ru-RU" dirty="0" smtClean="0"/>
              <a:t> находиться в бывшем железнодорожном вокзале </a:t>
            </a:r>
            <a:r>
              <a:rPr lang="ru-RU" dirty="0" err="1" smtClean="0"/>
              <a:t>Орсе</a:t>
            </a:r>
            <a:r>
              <a:rPr lang="ru-RU" dirty="0" smtClean="0"/>
              <a:t>, построенным Виктором Лалу с 1898 по 1900 год и </a:t>
            </a:r>
            <a:r>
              <a:rPr lang="ru-RU" dirty="0" err="1" smtClean="0"/>
              <a:t>переобарудованный</a:t>
            </a:r>
            <a:r>
              <a:rPr lang="ru-RU" dirty="0" smtClean="0"/>
              <a:t> в музей.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304798" y="2950747"/>
            <a:ext cx="5444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Национальный центр искусства и культуры Жоржа Помпиду, обычно известный как «Центр Жоржа Помпиду», «Центр Помпиду», «Центр </a:t>
            </a:r>
            <a:r>
              <a:rPr lang="ru-RU" dirty="0" err="1" smtClean="0"/>
              <a:t>Бобур</a:t>
            </a:r>
            <a:r>
              <a:rPr lang="ru-RU" dirty="0" smtClean="0"/>
              <a:t>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26726" y="5464049"/>
            <a:ext cx="5569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«Качели» - знаменитая картина Огюста  Ренуара, написанная 1876 году, </a:t>
            </a:r>
            <a:r>
              <a:rPr lang="ru-RU" dirty="0" err="1" smtClean="0"/>
              <a:t>хронится</a:t>
            </a:r>
            <a:r>
              <a:rPr lang="ru-RU" dirty="0" smtClean="0"/>
              <a:t> в музее </a:t>
            </a:r>
            <a:r>
              <a:rPr lang="ru-RU" dirty="0" err="1" smtClean="0"/>
              <a:t>Орсе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506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1890" y="345409"/>
            <a:ext cx="10958945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u="sng" dirty="0" smtClean="0"/>
              <a:t>Цель: </a:t>
            </a:r>
          </a:p>
          <a:p>
            <a:endParaRPr lang="ru-RU" sz="1200" u="sng" dirty="0" smtClean="0"/>
          </a:p>
          <a:p>
            <a:r>
              <a:rPr lang="ru-RU" sz="2400" dirty="0" smtClean="0"/>
              <a:t>Познакомить с </a:t>
            </a:r>
            <a:r>
              <a:rPr lang="ru-RU" sz="2400" dirty="0"/>
              <a:t>достопримечательностями Франции на примере музея мировой культуры - Лувра.</a:t>
            </a:r>
          </a:p>
          <a:p>
            <a:endParaRPr lang="ru-RU" sz="2400" dirty="0" smtClean="0"/>
          </a:p>
          <a:p>
            <a:r>
              <a:rPr lang="ru-RU" sz="4000" u="sng" dirty="0" smtClean="0"/>
              <a:t>Задачи:</a:t>
            </a:r>
          </a:p>
          <a:p>
            <a:endParaRPr lang="ru-RU" sz="1200" u="sng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Сформировать </a:t>
            </a:r>
            <a:r>
              <a:rPr lang="ru-RU" sz="2400" dirty="0"/>
              <a:t>представление о достопримечательностях Франции на примере Лувра как о наиболее значительных музеях мира, как памятнике культуры национальной истории Франции и музее мировой культуры;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Сформировать </a:t>
            </a:r>
            <a:r>
              <a:rPr lang="ru-RU" sz="2400" dirty="0"/>
              <a:t>представление о наиболее известных коллекциях Лувра;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 Расширить мировоззрение в познаниях об искусстве возможностях Интернета.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907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65566" y="828288"/>
            <a:ext cx="7869380" cy="52014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3200" b="1" dirty="0" smtClean="0">
                <a:effectLst/>
              </a:rPr>
              <a:t>Визитная карточка</a:t>
            </a:r>
          </a:p>
          <a:p>
            <a:endParaRPr lang="ru-RU" sz="2000" b="1" dirty="0" smtClean="0"/>
          </a:p>
          <a:p>
            <a:r>
              <a:rPr lang="ru-RU" sz="2000" b="1" i="1" u="sng" dirty="0" smtClean="0"/>
              <a:t>Адрес:</a:t>
            </a:r>
          </a:p>
          <a:p>
            <a:r>
              <a:rPr lang="ru-RU" sz="2000" dirty="0" err="1" smtClean="0"/>
              <a:t>Musée</a:t>
            </a:r>
            <a:r>
              <a:rPr lang="ru-RU" sz="2000" dirty="0" smtClean="0"/>
              <a:t> </a:t>
            </a:r>
            <a:r>
              <a:rPr lang="ru-RU" sz="2000" dirty="0" err="1" smtClean="0"/>
              <a:t>du</a:t>
            </a:r>
            <a:r>
              <a:rPr lang="ru-RU" sz="2000" dirty="0" smtClean="0"/>
              <a:t> </a:t>
            </a:r>
            <a:r>
              <a:rPr lang="ru-RU" sz="2000" dirty="0" err="1" smtClean="0"/>
              <a:t>Louvre</a:t>
            </a:r>
            <a:r>
              <a:rPr lang="ru-RU" sz="2000" dirty="0" smtClean="0"/>
              <a:t>, </a:t>
            </a:r>
            <a:r>
              <a:rPr lang="ru-RU" sz="2000" dirty="0" err="1" smtClean="0"/>
              <a:t>Rue</a:t>
            </a:r>
            <a:r>
              <a:rPr lang="ru-RU" sz="2000" dirty="0" smtClean="0"/>
              <a:t> </a:t>
            </a:r>
            <a:r>
              <a:rPr lang="ru-RU" sz="2000" dirty="0" err="1" smtClean="0"/>
              <a:t>de</a:t>
            </a:r>
            <a:r>
              <a:rPr lang="ru-RU" sz="2000" dirty="0" smtClean="0"/>
              <a:t> </a:t>
            </a:r>
            <a:r>
              <a:rPr lang="ru-RU" sz="2000" dirty="0" err="1" smtClean="0"/>
              <a:t>Rivoli</a:t>
            </a:r>
            <a:r>
              <a:rPr lang="ru-RU" sz="2000" dirty="0" smtClean="0"/>
              <a:t>, 75001 </a:t>
            </a:r>
            <a:r>
              <a:rPr lang="ru-RU" sz="2000" dirty="0" err="1" smtClean="0"/>
              <a:t>Paris</a:t>
            </a:r>
            <a:r>
              <a:rPr lang="ru-RU" sz="2000" dirty="0" smtClean="0"/>
              <a:t>, Франция</a:t>
            </a:r>
          </a:p>
          <a:p>
            <a:endParaRPr lang="ru-RU" sz="2000" b="1" dirty="0" smtClean="0"/>
          </a:p>
          <a:p>
            <a:r>
              <a:rPr lang="ru-RU" sz="2000" b="1" i="1" u="sng" dirty="0" smtClean="0"/>
              <a:t>Официальный сайт музея Лувр:</a:t>
            </a:r>
            <a:r>
              <a:rPr lang="ru-RU" sz="2000" b="1" dirty="0" smtClean="0"/>
              <a:t> </a:t>
            </a:r>
            <a:r>
              <a:rPr lang="en-US" sz="2000" dirty="0">
                <a:hlinkClick r:id="rId3"/>
              </a:rPr>
              <a:t>https://www.louvre.fr</a:t>
            </a:r>
            <a:r>
              <a:rPr lang="en-US" sz="2000" dirty="0" smtClean="0">
                <a:hlinkClick r:id="rId3"/>
              </a:rPr>
              <a:t>/</a:t>
            </a:r>
            <a:r>
              <a:rPr lang="ru-RU" sz="2000" dirty="0" smtClean="0"/>
              <a:t> </a:t>
            </a:r>
            <a:endParaRPr lang="ru-RU" sz="2000" b="1" dirty="0" smtClean="0"/>
          </a:p>
          <a:p>
            <a:endParaRPr lang="ru-RU" sz="2000" b="1" i="1" u="sng" dirty="0" smtClean="0"/>
          </a:p>
          <a:p>
            <a:r>
              <a:rPr lang="ru-RU" sz="2000" b="1" i="1" u="sng" dirty="0" smtClean="0"/>
              <a:t>Стоимость:</a:t>
            </a:r>
          </a:p>
          <a:p>
            <a:r>
              <a:rPr lang="ru-RU" sz="2000" dirty="0" smtClean="0"/>
              <a:t>В кассе — 15 евро </a:t>
            </a:r>
            <a:r>
              <a:rPr lang="ru-RU" sz="2000" dirty="0" smtClean="0">
                <a:effectLst/>
              </a:rPr>
              <a:t>(~1 235 руб.)</a:t>
            </a:r>
            <a:r>
              <a:rPr lang="ru-RU" sz="2000" dirty="0" smtClean="0"/>
              <a:t>;</a:t>
            </a:r>
            <a:br>
              <a:rPr lang="ru-RU" sz="2000" dirty="0" smtClean="0"/>
            </a:br>
            <a:r>
              <a:rPr lang="ru-RU" sz="2000" dirty="0" smtClean="0"/>
              <a:t>По интернету — 17 евро </a:t>
            </a:r>
            <a:r>
              <a:rPr lang="ru-RU" sz="2000" dirty="0" smtClean="0">
                <a:effectLst/>
              </a:rPr>
              <a:t>(~1 400 руб.)</a:t>
            </a:r>
            <a:r>
              <a:rPr lang="ru-RU" sz="2000" dirty="0" smtClean="0"/>
              <a:t>,</a:t>
            </a:r>
            <a:br>
              <a:rPr lang="ru-RU" sz="2000" dirty="0" smtClean="0"/>
            </a:br>
            <a:r>
              <a:rPr lang="ru-RU" sz="2000" dirty="0" smtClean="0"/>
              <a:t>Для детей младше 18 лет — бесплатно</a:t>
            </a:r>
          </a:p>
          <a:p>
            <a:endParaRPr lang="ru-RU" sz="2000" b="1" dirty="0" smtClean="0"/>
          </a:p>
          <a:p>
            <a:r>
              <a:rPr lang="ru-RU" sz="2000" b="1" i="1" u="sng" dirty="0" smtClean="0"/>
              <a:t>Время работы:</a:t>
            </a:r>
          </a:p>
          <a:p>
            <a:r>
              <a:rPr lang="ru-RU" sz="2000" dirty="0" smtClean="0"/>
              <a:t>Понедельник, четверг, суббота, воскресенье — с 9:00 до 18:00;</a:t>
            </a:r>
            <a:br>
              <a:rPr lang="ru-RU" sz="2000" dirty="0" smtClean="0"/>
            </a:br>
            <a:r>
              <a:rPr lang="ru-RU" sz="2000" dirty="0" smtClean="0"/>
              <a:t>Среда, пятница — с 9:00 до 21:45;</a:t>
            </a:r>
            <a:br>
              <a:rPr lang="ru-RU" sz="2000" dirty="0" smtClean="0"/>
            </a:br>
            <a:r>
              <a:rPr lang="ru-RU" sz="2000" dirty="0" smtClean="0"/>
              <a:t>Вторник — выходной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9356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159" t="57172" r="23750" b="1212"/>
          <a:stretch/>
        </p:blipFill>
        <p:spPr>
          <a:xfrm>
            <a:off x="2715491" y="3893127"/>
            <a:ext cx="6594764" cy="28540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0308" y="0"/>
            <a:ext cx="112451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Лувр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один из старейших музеев с богатой историей коллекционирования художественных и исторических реликвий.</a:t>
            </a:r>
          </a:p>
        </p:txBody>
      </p:sp>
    </p:spTree>
    <p:extLst>
      <p:ext uri="{BB962C8B-B14F-4D97-AF65-F5344CB8AC3E}">
        <p14:creationId xmlns:p14="http://schemas.microsoft.com/office/powerpoint/2010/main" val="285607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9086" y="198776"/>
            <a:ext cx="11637387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Источники: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http://mylouvre.su/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виртуальный-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лувр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https://wikiway.com/france/parizh/luvr/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tur-france.com/blog/275-5-neveroyatnykh-komnat-v-luvre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http://mylouvre.su/%D0%B7%D0%B0%D0%BB%D1%8B-%D0%BB%D1%83%D0%B2%D1%80%D0%B0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https://yandex.ru/images/search?text=%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D0%BA%D0%BE%D0%BC%D0%BD%D0%B0%D1%82%D1%8B%20%D0%B2%20%D0%BB%D1%83%D0%B2%D1%80%D0%B5&amp;from=tabbar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8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3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3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92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7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94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0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Сланец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TM04033929[[fn=Грифель]]</Template>
  <TotalTime>863</TotalTime>
  <Words>266</Words>
  <Application>Microsoft Office PowerPoint</Application>
  <PresentationFormat>Широкоэкранный</PresentationFormat>
  <Paragraphs>43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Calisto MT</vt:lpstr>
      <vt:lpstr>Times New Roman</vt:lpstr>
      <vt:lpstr>Trebuchet MS</vt:lpstr>
      <vt:lpstr>Wingdings 2</vt:lpstr>
      <vt:lpstr>Сланец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</cp:revision>
  <dcterms:created xsi:type="dcterms:W3CDTF">2021-10-17T14:31:24Z</dcterms:created>
  <dcterms:modified xsi:type="dcterms:W3CDTF">2021-10-18T09:27:38Z</dcterms:modified>
</cp:coreProperties>
</file>