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CA401-B0CF-4DCF-AA30-F16C6D6F68F1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13E0C-D9A3-468D-8CB4-9E4C45EE44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CA401-B0CF-4DCF-AA30-F16C6D6F68F1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13E0C-D9A3-468D-8CB4-9E4C45EE44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CA401-B0CF-4DCF-AA30-F16C6D6F68F1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13E0C-D9A3-468D-8CB4-9E4C45EE44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CA401-B0CF-4DCF-AA30-F16C6D6F68F1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13E0C-D9A3-468D-8CB4-9E4C45EE44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CA401-B0CF-4DCF-AA30-F16C6D6F68F1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13E0C-D9A3-468D-8CB4-9E4C45EE44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CA401-B0CF-4DCF-AA30-F16C6D6F68F1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13E0C-D9A3-468D-8CB4-9E4C45EE44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CA401-B0CF-4DCF-AA30-F16C6D6F68F1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13E0C-D9A3-468D-8CB4-9E4C45EE44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CA401-B0CF-4DCF-AA30-F16C6D6F68F1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13E0C-D9A3-468D-8CB4-9E4C45EE44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CA401-B0CF-4DCF-AA30-F16C6D6F68F1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13E0C-D9A3-468D-8CB4-9E4C45EE44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CA401-B0CF-4DCF-AA30-F16C6D6F68F1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13E0C-D9A3-468D-8CB4-9E4C45EE44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CA401-B0CF-4DCF-AA30-F16C6D6F68F1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13E0C-D9A3-468D-8CB4-9E4C45EE44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CA401-B0CF-4DCF-AA30-F16C6D6F68F1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C13E0C-D9A3-468D-8CB4-9E4C45EE446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i="1" dirty="0" smtClean="0"/>
              <a:t>Education</a:t>
            </a: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Hope\Desktop\70702c27c0c5d80a552f4fcf080b62e8--art-teacher-quotes-education-quotes-for-teachers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32656"/>
            <a:ext cx="4316624" cy="6165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 ‘When one teaches, two learn.’ –Robert </a:t>
            </a:r>
            <a:r>
              <a:rPr lang="en-US" dirty="0" smtClean="0"/>
              <a:t>Heinlein</a:t>
            </a:r>
            <a:endParaRPr lang="ru-RU" dirty="0" smtClean="0"/>
          </a:p>
          <a:p>
            <a:r>
              <a:rPr lang="en-US" dirty="0"/>
              <a:t>‘The mediocre teacher tells. The good teacher explains. The superior teacher demonstrates. The great teacher inspires.’ ― William Arthur </a:t>
            </a:r>
            <a:r>
              <a:rPr lang="en-US" dirty="0" smtClean="0"/>
              <a:t>Ward</a:t>
            </a:r>
            <a:r>
              <a:rPr lang="en-US" dirty="0"/>
              <a:t> </a:t>
            </a:r>
            <a:endParaRPr lang="ru-RU" dirty="0" smtClean="0"/>
          </a:p>
          <a:p>
            <a:r>
              <a:rPr lang="en-US" dirty="0" smtClean="0"/>
              <a:t>‘</a:t>
            </a:r>
            <a:r>
              <a:rPr lang="en-US" dirty="0"/>
              <a:t>Teaching is the one profession that creates all other professions.’</a:t>
            </a:r>
            <a:r>
              <a:rPr lang="en-US" i="1" dirty="0"/>
              <a:t> —</a:t>
            </a:r>
            <a:r>
              <a:rPr lang="en-US" dirty="0"/>
              <a:t>Unknown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 ‘Study without reflection is a waste of time; reflection without study is dangerous.’ –Chinese </a:t>
            </a:r>
            <a:r>
              <a:rPr lang="en-US" dirty="0" smtClean="0"/>
              <a:t>Proverb</a:t>
            </a:r>
            <a:endParaRPr lang="ru-RU" dirty="0" smtClean="0"/>
          </a:p>
          <a:p>
            <a:r>
              <a:rPr lang="en-US" dirty="0"/>
              <a:t>‘The meaning of life is to find your gift. The purpose of life is to give it away.’ –Pablo </a:t>
            </a:r>
            <a:r>
              <a:rPr lang="en-US" dirty="0" smtClean="0"/>
              <a:t>Picasso</a:t>
            </a:r>
          </a:p>
          <a:p>
            <a:r>
              <a:rPr lang="en-US" dirty="0" smtClean="0"/>
              <a:t>-If you fall asleep now, you will dream. If you study now, you will live </a:t>
            </a:r>
            <a:r>
              <a:rPr lang="en-US" smtClean="0"/>
              <a:t>your dream.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Education’s purpose is to replace an empty mind with an open </a:t>
            </a:r>
            <a:r>
              <a:rPr lang="en-US" dirty="0" smtClean="0"/>
              <a:t>one.</a:t>
            </a:r>
            <a:r>
              <a:rPr lang="ru-RU" dirty="0" smtClean="0"/>
              <a:t>-</a:t>
            </a:r>
            <a:r>
              <a:rPr lang="en-US" dirty="0" smtClean="0"/>
              <a:t>Malcolm Forbes</a:t>
            </a:r>
            <a:endParaRPr lang="ru-RU" dirty="0" smtClean="0"/>
          </a:p>
          <a:p>
            <a:r>
              <a:rPr lang="en-US" dirty="0"/>
              <a:t>Education is not just about going to school and getting a degree. It’s about widening your knowledge and absorbing the truth about </a:t>
            </a:r>
            <a:r>
              <a:rPr lang="en-US" dirty="0" smtClean="0"/>
              <a:t>life.</a:t>
            </a:r>
            <a:r>
              <a:rPr lang="ru-RU" dirty="0" smtClean="0"/>
              <a:t>- </a:t>
            </a:r>
            <a:r>
              <a:rPr lang="en-US" dirty="0" err="1" smtClean="0"/>
              <a:t>Shakuntala</a:t>
            </a:r>
            <a:r>
              <a:rPr lang="en-US" dirty="0" smtClean="0"/>
              <a:t> Devi</a:t>
            </a:r>
            <a:endParaRPr lang="ru-RU" dirty="0" smtClean="0"/>
          </a:p>
          <a:p>
            <a:r>
              <a:rPr lang="en-US" dirty="0" smtClean="0"/>
              <a:t>Education </a:t>
            </a:r>
            <a:r>
              <a:rPr lang="en-US" dirty="0"/>
              <a:t>without values, as useful as it is, seems rather to make man a more clever devil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Education is the ability to listen to almost anything without losing your temper or your </a:t>
            </a:r>
            <a:r>
              <a:rPr lang="en-US" dirty="0" smtClean="0"/>
              <a:t>self-confidence.</a:t>
            </a:r>
            <a:r>
              <a:rPr lang="ru-RU" dirty="0" smtClean="0"/>
              <a:t>-</a:t>
            </a:r>
            <a:r>
              <a:rPr lang="en-US" dirty="0" smtClean="0"/>
              <a:t>Robert Frost</a:t>
            </a:r>
            <a:endParaRPr lang="ru-RU" dirty="0" smtClean="0"/>
          </a:p>
          <a:p>
            <a:pPr>
              <a:buNone/>
            </a:pPr>
            <a:r>
              <a:rPr lang="en-US" dirty="0"/>
              <a:t/>
            </a:r>
            <a:br>
              <a:rPr lang="en-US" dirty="0"/>
            </a:br>
            <a:r>
              <a:rPr lang="ru-RU" dirty="0" smtClean="0"/>
              <a:t>*</a:t>
            </a:r>
            <a:r>
              <a:rPr lang="en-US" dirty="0" smtClean="0"/>
              <a:t>Educating </a:t>
            </a:r>
            <a:r>
              <a:rPr lang="en-US" dirty="0"/>
              <a:t>the mind without educating the heart is no education at </a:t>
            </a:r>
            <a:r>
              <a:rPr lang="en-US" dirty="0" smtClean="0"/>
              <a:t>all.</a:t>
            </a:r>
            <a:r>
              <a:rPr lang="ru-RU" dirty="0" smtClean="0"/>
              <a:t>-</a:t>
            </a:r>
            <a:r>
              <a:rPr lang="en-US" dirty="0" smtClean="0"/>
              <a:t>Aristotle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Anyone who stops learning is old, whether at twenty or </a:t>
            </a:r>
            <a:r>
              <a:rPr lang="en-US" dirty="0" smtClean="0"/>
              <a:t>eighty.</a:t>
            </a:r>
            <a:r>
              <a:rPr lang="ru-RU" dirty="0" smtClean="0"/>
              <a:t> -</a:t>
            </a:r>
            <a:r>
              <a:rPr lang="en-US" dirty="0" smtClean="0"/>
              <a:t>Henry Ford</a:t>
            </a:r>
            <a:endParaRPr lang="ru-RU" dirty="0" smtClean="0"/>
          </a:p>
          <a:p>
            <a:r>
              <a:rPr lang="en-US" dirty="0"/>
              <a:t>In school, you’re taught a lesson and then given a test. In life, you’re given a test that teaches you a </a:t>
            </a:r>
            <a:r>
              <a:rPr lang="en-US" dirty="0" smtClean="0"/>
              <a:t>lesson</a:t>
            </a:r>
            <a:r>
              <a:rPr lang="ru-RU" dirty="0" smtClean="0"/>
              <a:t> . -</a:t>
            </a:r>
            <a:r>
              <a:rPr lang="en-US" dirty="0" smtClean="0"/>
              <a:t>Tom </a:t>
            </a:r>
            <a:r>
              <a:rPr lang="en-US" dirty="0" err="1" smtClean="0"/>
              <a:t>Bodett</a:t>
            </a:r>
            <a:endParaRPr lang="ru-RU" dirty="0" smtClean="0"/>
          </a:p>
          <a:p>
            <a:r>
              <a:rPr lang="en-US" dirty="0"/>
              <a:t>I’m not going to school just for the academics – I wanted to share ideas, to be around people who are passionate about </a:t>
            </a:r>
            <a:r>
              <a:rPr lang="en-US" dirty="0" smtClean="0"/>
              <a:t>learning.</a:t>
            </a:r>
            <a:r>
              <a:rPr lang="ru-RU" dirty="0" smtClean="0"/>
              <a:t> -</a:t>
            </a:r>
            <a:r>
              <a:rPr lang="en-US" dirty="0" smtClean="0"/>
              <a:t>Emma Watson</a:t>
            </a:r>
            <a:endParaRPr lang="ru-RU" dirty="0" smtClean="0"/>
          </a:p>
          <a:p>
            <a:r>
              <a:rPr lang="en-US" dirty="0"/>
              <a:t>I like a teacher who gives you something to take home to think about besides </a:t>
            </a:r>
            <a:r>
              <a:rPr lang="en-US" dirty="0" smtClean="0"/>
              <a:t>homework.</a:t>
            </a:r>
            <a:r>
              <a:rPr lang="ru-RU" dirty="0" smtClean="0"/>
              <a:t> -</a:t>
            </a:r>
            <a:r>
              <a:rPr lang="en-US" dirty="0" smtClean="0"/>
              <a:t>Lily </a:t>
            </a:r>
            <a:r>
              <a:rPr lang="en-US" dirty="0"/>
              <a:t>Tomlin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 like a teacher who gives you something to take home to think about besides </a:t>
            </a:r>
            <a:r>
              <a:rPr lang="en-US" dirty="0" smtClean="0"/>
              <a:t>homework.</a:t>
            </a:r>
            <a:r>
              <a:rPr lang="ru-RU" dirty="0" smtClean="0"/>
              <a:t>- </a:t>
            </a:r>
            <a:r>
              <a:rPr lang="en-US" dirty="0" smtClean="0"/>
              <a:t>Lily Tomlin</a:t>
            </a:r>
            <a:endParaRPr lang="ru-RU" dirty="0" smtClean="0"/>
          </a:p>
          <a:p>
            <a:r>
              <a:rPr lang="en-US" dirty="0"/>
              <a:t>Let us remember: One book, one pen, one child and one teacher can change the </a:t>
            </a:r>
            <a:r>
              <a:rPr lang="en-US" dirty="0" smtClean="0"/>
              <a:t>world.</a:t>
            </a:r>
            <a:r>
              <a:rPr lang="ru-RU" dirty="0" smtClean="0"/>
              <a:t> -</a:t>
            </a:r>
            <a:r>
              <a:rPr lang="en-US" dirty="0" err="1" smtClean="0"/>
              <a:t>Malala</a:t>
            </a:r>
            <a:r>
              <a:rPr lang="en-US" dirty="0" smtClean="0"/>
              <a:t> </a:t>
            </a:r>
            <a:r>
              <a:rPr lang="en-US" dirty="0" err="1" smtClean="0"/>
              <a:t>Yousafzai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222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Education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Hope</dc:creator>
  <cp:lastModifiedBy>Hope</cp:lastModifiedBy>
  <cp:revision>5</cp:revision>
  <dcterms:created xsi:type="dcterms:W3CDTF">2022-03-23T14:55:18Z</dcterms:created>
  <dcterms:modified xsi:type="dcterms:W3CDTF">2022-03-23T15:29:59Z</dcterms:modified>
</cp:coreProperties>
</file>