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88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4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471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71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826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26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52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661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975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78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46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accent1">
                <a:lumMod val="5000"/>
                <a:lumOff val="95000"/>
              </a:schemeClr>
            </a:gs>
            <a:gs pos="61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48567-D81E-4878-9FBF-19F1BCD02C5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4A4B0-7686-47DE-8DBC-E7D6534A95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5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06143" y="18081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и правила обращения с электроприборами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86798" y="400050"/>
            <a:ext cx="821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ТОГБОУ кадетская школа «Многопрофильный кадетский корпус им. Л.С. Демина»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101138" y="5786438"/>
            <a:ext cx="1749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Преподаватель:</a:t>
            </a:r>
          </a:p>
          <a:p>
            <a:r>
              <a:rPr lang="ru-RU" dirty="0" smtClean="0"/>
              <a:t>Михайлов С.Б.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990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08000"/>
            <a:ext cx="10515600" cy="5668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3600" dirty="0"/>
              <a:t>6. Не пользуйтесь электроприборами с поврежденной изоляцией.</a:t>
            </a:r>
          </a:p>
          <a:p>
            <a:pPr marL="0" indent="0" fontAlgn="base">
              <a:buNone/>
            </a:pPr>
            <a:r>
              <a:rPr lang="ru-RU" sz="3600" dirty="0"/>
              <a:t>7. Не вынимайте вилку из розетки, потянув ее за шнур (он может оборваться, оголив провода, находящиеся под напряжением). Не ремонтируйте вилки электроприборов с помощью изоленты, меняйте их сразу, если они вышли из строя.</a:t>
            </a:r>
          </a:p>
          <a:p>
            <a:pPr marL="0" indent="0" fontAlgn="base">
              <a:buNone/>
            </a:pPr>
            <a:r>
              <a:rPr lang="ru-RU" sz="3600" dirty="0"/>
              <a:t>8. Не пользуйтесь электроутюгом, плиткой, чайником, паяльником без специальных негорючих подставок.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73632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22514"/>
            <a:ext cx="10515600" cy="5654449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3600" dirty="0"/>
              <a:t>9. Не пользуйтесь предназначенными для помещений электробытовыми приборами (чайник, утюг, настольная лампа и др.) в других местах, где нет пола, не проводящего электрический ток. (Земляной пол может стать причиной </a:t>
            </a:r>
            <a:r>
              <a:rPr lang="ru-RU" sz="3600" dirty="0" err="1"/>
              <a:t>электротравмы</a:t>
            </a:r>
            <a:r>
              <a:rPr lang="ru-RU" sz="3600" dirty="0"/>
              <a:t>.).</a:t>
            </a:r>
          </a:p>
          <a:p>
            <a:pPr marL="0" indent="0" fontAlgn="base">
              <a:buNone/>
            </a:pPr>
            <a:r>
              <a:rPr lang="ru-RU" sz="3600" dirty="0"/>
              <a:t>10. Не включайте в розетку более трех электроприборов. В случае подключения мощных </a:t>
            </a:r>
            <a:r>
              <a:rPr lang="ru-RU" sz="3600" dirty="0" err="1"/>
              <a:t>энергопотребителей</a:t>
            </a:r>
            <a:r>
              <a:rPr lang="ru-RU" sz="3600" dirty="0"/>
              <a:t> (электрический чайник, тостер, утюг) старайтесь не использовать их одновременно.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41287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3829"/>
            <a:ext cx="10515600" cy="5843134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4000" dirty="0" smtClean="0"/>
              <a:t>11. </a:t>
            </a:r>
            <a:r>
              <a:rPr lang="ru-RU" sz="4000" dirty="0"/>
              <a:t>Не оставляйте без присмотра включенные в сеть электронагревательные приборы.</a:t>
            </a:r>
          </a:p>
          <a:p>
            <a:pPr marL="0" indent="0" fontAlgn="base">
              <a:buNone/>
            </a:pPr>
            <a:r>
              <a:rPr lang="ru-RU" sz="4000" dirty="0"/>
              <a:t>12. Не используйте бумагу или ткань в качестве экрана или абажура </a:t>
            </a:r>
            <a:r>
              <a:rPr lang="ru-RU" sz="4000" dirty="0" err="1"/>
              <a:t>электролампочки</a:t>
            </a:r>
            <a:r>
              <a:rPr lang="ru-RU" sz="4000" dirty="0"/>
              <a:t>.</a:t>
            </a:r>
          </a:p>
          <a:p>
            <a:pPr marL="0" indent="0" fontAlgn="base">
              <a:buNone/>
            </a:pPr>
            <a:r>
              <a:rPr lang="ru-RU" sz="4000" dirty="0"/>
              <a:t>13. Не пытайтесь починить перегоревшие пробки с помощью самодельного «жучка».</a:t>
            </a:r>
          </a:p>
          <a:p>
            <a:pPr marL="0" indent="0" fontAlgn="base">
              <a:buNone/>
            </a:pPr>
            <a:r>
              <a:rPr lang="ru-RU" sz="4000" dirty="0"/>
              <a:t>14. Уходя из дома, выключайте свет и электроприборы.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23980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5286" y="768577"/>
            <a:ext cx="10515600" cy="556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Также помните, что прикасаться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к </a:t>
            </a:r>
            <a:r>
              <a:rPr lang="ru-RU" sz="3600" dirty="0"/>
              <a:t>провисшим или лежащим на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земле </a:t>
            </a:r>
            <a:r>
              <a:rPr lang="ru-RU" sz="3600" dirty="0"/>
              <a:t>проводам всегда опасно –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можно </a:t>
            </a:r>
            <a:r>
              <a:rPr lang="ru-RU" sz="3600" dirty="0"/>
              <a:t>попасть под действие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электрического </a:t>
            </a:r>
            <a:r>
              <a:rPr lang="ru-RU" sz="3600" dirty="0"/>
              <a:t>тока в результате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повреждений </a:t>
            </a:r>
            <a:r>
              <a:rPr lang="ru-RU" sz="3600" dirty="0"/>
              <a:t>на линиях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электропередач</a:t>
            </a:r>
            <a:r>
              <a:rPr lang="ru-RU" sz="3600" dirty="0"/>
              <a:t>.</a:t>
            </a:r>
          </a:p>
        </p:txBody>
      </p:sp>
      <p:sp>
        <p:nvSpPr>
          <p:cNvPr id="4" name="AutoShape 2" descr="https://firelic.ru/wa-data/public/shop/products/42/32/3242/images/4938/4938.750x0.png"/>
          <p:cNvSpPr>
            <a:spLocks noChangeAspect="1" noChangeArrowheads="1"/>
          </p:cNvSpPr>
          <p:nvPr/>
        </p:nvSpPr>
        <p:spPr bwMode="auto">
          <a:xfrm>
            <a:off x="4974317" y="2510971"/>
            <a:ext cx="3821339" cy="382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cdn.stpulscen.ru/system/ckeditor_assets/pictures/266921/content_8_kabel_shvvp_ispolzuetsya_dlya_zapitki_bytovyh_elektropriborov.jpg"/>
          <p:cNvSpPr>
            <a:spLocks noChangeAspect="1" noChangeArrowheads="1"/>
          </p:cNvSpPr>
          <p:nvPr/>
        </p:nvSpPr>
        <p:spPr bwMode="auto">
          <a:xfrm>
            <a:off x="155574" y="-144463"/>
            <a:ext cx="3714965" cy="371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firelic.ru/wa-data/public/shop/products/42/32/3242/images/4938/4938.750x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s://uk-parkovaya.ru/wp-content/uploads/7/6/4/764878dbf277dc72deb2fb4b1f732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57" y="942748"/>
            <a:ext cx="3692609" cy="52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863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2857"/>
            <a:ext cx="10515600" cy="5814106"/>
          </a:xfrm>
        </p:spPr>
        <p:txBody>
          <a:bodyPr>
            <a:normAutofit/>
          </a:bodyPr>
          <a:lstStyle/>
          <a:p>
            <a:pPr fontAlgn="base"/>
            <a:r>
              <a:rPr lang="ru-RU" sz="4000" dirty="0"/>
              <a:t>Опасно влезать на крыши домов и строений, где вблизи проходят электрические провода, на опоры (столбы) воздушных линий электропередач; не меньшую опасность представляют игры под такими линиями.</a:t>
            </a:r>
          </a:p>
          <a:p>
            <a:pPr fontAlgn="base"/>
            <a:r>
              <a:rPr lang="ru-RU" sz="4000" dirty="0"/>
              <a:t>Знайте, что проникновение детей, подростков в помещения с распределительными устройствами, силовыми щитками, на трансформаторные подстанции грозит смертельной опасностью.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40013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2.ppt-online.org/files2/slide/t/tBGT4VujUiYsIkZfpL98O6Sn2w5cNygoP0QlEC7Kq/slide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20" y="750171"/>
            <a:ext cx="6507316" cy="364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rimamedia_2537050521.s3.cloud.mts.ru/files/big/1197/11965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171" y="2367688"/>
            <a:ext cx="5825593" cy="412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994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Электрическая энергия может стать причиной пожара при следующих обстоятельствах: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sz="3600" dirty="0" smtClean="0"/>
              <a:t>коротком </a:t>
            </a:r>
            <a:r>
              <a:rPr lang="ru-RU" sz="3600" dirty="0"/>
              <a:t>замыкании, которое случается, когда нарушается целостность изоляции и происходит соединение двух оголенных проводков одного электрического провода. При этом наблюдается мощное искрение;</a:t>
            </a:r>
          </a:p>
          <a:p>
            <a:pPr fontAlgn="base"/>
            <a:r>
              <a:rPr lang="ru-RU" sz="3600" dirty="0" smtClean="0"/>
              <a:t>самовозгорании </a:t>
            </a:r>
            <a:r>
              <a:rPr lang="ru-RU" sz="3600" dirty="0"/>
              <a:t>включенной в сеть бытовой видео-аудио-радиоэлектронной аппаратуры (телевизоров, компьютеров);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9825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6400"/>
            <a:ext cx="10515600" cy="5770563"/>
          </a:xfrm>
        </p:spPr>
        <p:txBody>
          <a:bodyPr>
            <a:noAutofit/>
          </a:bodyPr>
          <a:lstStyle/>
          <a:p>
            <a:pPr fontAlgn="base"/>
            <a:r>
              <a:rPr lang="ru-RU" sz="4000" dirty="0" smtClean="0"/>
              <a:t>плохом </a:t>
            </a:r>
            <a:r>
              <a:rPr lang="ru-RU" sz="4000" dirty="0"/>
              <a:t>контакте в вилках и электрических розетках – в этом случае происходит их нагрев с последующим возгоранием электропроводки;</a:t>
            </a:r>
          </a:p>
          <a:p>
            <a:pPr fontAlgn="base"/>
            <a:r>
              <a:rPr lang="ru-RU" sz="4000" dirty="0" smtClean="0"/>
              <a:t>неосторожном </a:t>
            </a:r>
            <a:r>
              <a:rPr lang="ru-RU" sz="4000" dirty="0"/>
              <a:t>обращении с утюгом, электрической плитой, электронагревательными приборами, особенно самодельными;</a:t>
            </a:r>
          </a:p>
          <a:p>
            <a:pPr fontAlgn="base"/>
            <a:r>
              <a:rPr lang="ru-RU" sz="4000" dirty="0" smtClean="0"/>
              <a:t>ремонте </a:t>
            </a:r>
            <a:r>
              <a:rPr lang="ru-RU" sz="4000" dirty="0"/>
              <a:t>электроприбора, не отключенного от сети;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23856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7029"/>
            <a:ext cx="10515600" cy="5639934"/>
          </a:xfrm>
        </p:spPr>
        <p:txBody>
          <a:bodyPr>
            <a:normAutofit/>
          </a:bodyPr>
          <a:lstStyle/>
          <a:p>
            <a:pPr fontAlgn="base"/>
            <a:r>
              <a:rPr lang="ru-RU" sz="4400" dirty="0" smtClean="0"/>
              <a:t>сушке </a:t>
            </a:r>
            <a:r>
              <a:rPr lang="ru-RU" sz="4400" dirty="0"/>
              <a:t>белья над электронагревательным прибором или при бесконтрольном приготовлении пищи;</a:t>
            </a:r>
          </a:p>
          <a:p>
            <a:pPr fontAlgn="base"/>
            <a:r>
              <a:rPr lang="ru-RU" sz="4400" dirty="0" smtClean="0"/>
              <a:t>неисправности </a:t>
            </a:r>
            <a:r>
              <a:rPr lang="ru-RU" sz="4400" dirty="0"/>
              <a:t>или использовании самодельной новогодней электрической гирлянды.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917521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Признаки возможного загорания электроприборов.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1. Дым или запах горелой резины (пластика, дерева).</a:t>
            </a:r>
          </a:p>
          <a:p>
            <a:pPr marL="0" indent="0" fontAlgn="base">
              <a:buNone/>
            </a:pPr>
            <a:r>
              <a:rPr lang="ru-RU" sz="3600" dirty="0"/>
              <a:t>2. Сильный нагрев отдельных частей или прибора в целом.</a:t>
            </a:r>
          </a:p>
          <a:p>
            <a:pPr marL="0" indent="0" fontAlgn="base">
              <a:buNone/>
            </a:pPr>
            <a:r>
              <a:rPr lang="ru-RU" sz="3600" dirty="0"/>
              <a:t>3. Искрение, вспышки света, треск, гудение в приборе.</a:t>
            </a:r>
          </a:p>
          <a:p>
            <a:pPr marL="0" indent="0" fontAlgn="base">
              <a:buNone/>
            </a:pPr>
            <a:r>
              <a:rPr lang="ru-RU" sz="3600" dirty="0"/>
              <a:t>При появлении любого из этих признаков необходимо немедленно отключить прибор от электрической сети.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9056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Электрический ток в быту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/>
              <a:t>Значение электричества в жизни человека очень велико. В быту, т, е. в повседневной жизни человека, электрический ток используется как для освещения жилых помещений, так и для питания различных бытовых приборов. С помощью этих приборов можно приготовить пищу (электроплитка, духовка), выстирать и отутюжить белье (стиральная машина, утюг), убрать помещение (пылесос), длительное время сохранять продукты свежими (холодильник) и т. д.</a:t>
            </a:r>
          </a:p>
        </p:txBody>
      </p:sp>
    </p:spTree>
    <p:extLst>
      <p:ext uri="{BB962C8B-B14F-4D97-AF65-F5344CB8AC3E}">
        <p14:creationId xmlns:p14="http://schemas.microsoft.com/office/powerpoint/2010/main" val="4232318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Техника безопасности и правила обращения с электроприборами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При обращении с электроприборами нужно строго выполнять правила безопасности (нарушение этих правил может стать причиной несчастных случаев):</a:t>
            </a:r>
          </a:p>
        </p:txBody>
      </p:sp>
    </p:spTree>
    <p:extLst>
      <p:ext uri="{BB962C8B-B14F-4D97-AF65-F5344CB8AC3E}">
        <p14:creationId xmlns:p14="http://schemas.microsoft.com/office/powerpoint/2010/main" val="1568638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5429"/>
            <a:ext cx="10515600" cy="57415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- Нельзя </a:t>
            </a:r>
            <a:r>
              <a:rPr lang="ru-RU" sz="3600" dirty="0"/>
              <a:t>проверять наличие электрического тока в приборах или проводах пальцами. Чтобы не повредить изоляции и чтобы не было коротких замыканий (вспышек пламени), нельзя защемлять провода дверями, оконными рамами, закреплять провода на гвоздях. Нужно следить за тем, чтобы электрические провода не соприкасались с батареями отопления, трубами водопровода, с телефонными и радиотрансляционными проводами.</a:t>
            </a:r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05795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38629"/>
            <a:ext cx="10515600" cy="553833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600" dirty="0" smtClean="0"/>
              <a:t>Ни </a:t>
            </a:r>
            <a:r>
              <a:rPr lang="ru-RU" sz="3600" dirty="0"/>
              <a:t>в коем случае нельзя касаться оголенных проводов, по которым идет электрический ток</a:t>
            </a:r>
            <a:r>
              <a:rPr lang="ru-RU" sz="3600" dirty="0" smtClean="0"/>
              <a:t>.</a:t>
            </a:r>
          </a:p>
          <a:p>
            <a:pPr>
              <a:buFontTx/>
              <a:buChar char="-"/>
            </a:pPr>
            <a:r>
              <a:rPr lang="ru-RU" sz="3600" dirty="0"/>
              <a:t>Нельзя позволять детям играть у розеток, втыкать в них шпильки, булавки, дергать провода, так как это может привести к поражению током.</a:t>
            </a:r>
          </a:p>
          <a:p>
            <a:pPr>
              <a:buFontTx/>
              <a:buChar char="-"/>
            </a:pPr>
            <a:r>
              <a:rPr lang="ru-RU" sz="3600" dirty="0"/>
              <a:t>Нельзя вешать одежду и другие вещи на выключатели, ролики и провода, так как провода могут оборваться. Коснувшись один другого, они вызовут пожар</a:t>
            </a:r>
            <a:r>
              <a:rPr lang="ru-RU" sz="3600" dirty="0" smtClean="0"/>
              <a:t>.</a:t>
            </a: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386292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20914"/>
            <a:ext cx="10515600" cy="5756049"/>
          </a:xfrm>
        </p:spPr>
        <p:txBody>
          <a:bodyPr>
            <a:noAutofit/>
          </a:bodyPr>
          <a:lstStyle/>
          <a:p>
            <a:pPr fontAlgn="t">
              <a:buFontTx/>
              <a:buChar char="-"/>
            </a:pPr>
            <a:r>
              <a:rPr lang="ru-RU" sz="4000" dirty="0" smtClean="0"/>
              <a:t>Опасно </a:t>
            </a:r>
            <a:r>
              <a:rPr lang="ru-RU" sz="4000" dirty="0"/>
              <a:t>включать и выключать электрические лампочки, а также бытовые приборы мокрыми руками. Заменять перегоревшие лампочки нужно при отключенном выключателе</a:t>
            </a:r>
            <a:r>
              <a:rPr lang="ru-RU" sz="4000" dirty="0" smtClean="0"/>
              <a:t>.</a:t>
            </a:r>
          </a:p>
          <a:p>
            <a:pPr fontAlgn="t">
              <a:buFontTx/>
              <a:buChar char="-"/>
            </a:pPr>
            <a:r>
              <a:rPr lang="ru-RU" sz="4000" dirty="0"/>
              <a:t>Категорически запрещается пользоваться бытовыми электроприборами, по корпусу которых проходит ток (прибор «кусается»). Штепсельную вилку при включении и выключении приборов нужно брать за пластмассовую колодку, а не за провод</a:t>
            </a:r>
            <a:r>
              <a:rPr lang="ru-RU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17724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77371"/>
            <a:ext cx="10515600" cy="5799592"/>
          </a:xfrm>
        </p:spPr>
        <p:txBody>
          <a:bodyPr>
            <a:noAutofit/>
          </a:bodyPr>
          <a:lstStyle/>
          <a:p>
            <a:pPr>
              <a:buFontTx/>
              <a:buChar char="-"/>
            </a:pPr>
            <a:r>
              <a:rPr lang="ru-RU" sz="4000" dirty="0" smtClean="0"/>
              <a:t>Приборы</a:t>
            </a:r>
            <a:r>
              <a:rPr lang="ru-RU" sz="4000" dirty="0"/>
              <a:t>, в которых кипятят воду, готовят пищу (электрочайники, кастрюли), нельзя включать в сеть пустыми. Их нужно наполнить водой не меньше чем на одну треть. Когда наливают воду в чайник или кастрюлю, они должны быть обязательно выключены</a:t>
            </a:r>
            <a:r>
              <a:rPr lang="ru-RU" sz="4000" dirty="0" smtClean="0"/>
              <a:t>.</a:t>
            </a:r>
          </a:p>
          <a:p>
            <a:pPr>
              <a:buFontTx/>
              <a:buChar char="-"/>
            </a:pPr>
            <a:r>
              <a:rPr lang="ru-RU" sz="4000" dirty="0"/>
              <a:t>Нужно следить также и за тем, чтобы шнуры, снятые с приборов, не оставались присоединенными к штепсельной розетке, потому что при случайном прикосновении к ним возможно поражение током</a:t>
            </a:r>
            <a:r>
              <a:rPr lang="ru-RU" sz="4000" dirty="0" smtClean="0"/>
              <a:t>.</a:t>
            </a:r>
            <a:endParaRPr lang="ru-RU" sz="4000" dirty="0"/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1583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6400"/>
            <a:ext cx="10515600" cy="57705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Включать и выключать любой электробытовой прибор нужно одной рукой, желательно правой, не касаясь при этом водопроводных, газовых и отопительных труб.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Выполняя минимальные требования по технике безопасности можно спасти себя и окружающих от чрезвычайной опасности при обращении с электричеством.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600" dirty="0" smtClean="0"/>
              <a:t>Будьте внимательными и бдительными!</a:t>
            </a:r>
          </a:p>
          <a:p>
            <a:pPr marL="0" indent="0" algn="ctr">
              <a:buNone/>
            </a:pPr>
            <a:r>
              <a:rPr lang="ru-RU" sz="3600" dirty="0" smtClean="0"/>
              <a:t>Крепкого Вам здоровья!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41730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7029"/>
            <a:ext cx="10515600" cy="5639934"/>
          </a:xfrm>
        </p:spPr>
        <p:txBody>
          <a:bodyPr>
            <a:normAutofit/>
          </a:bodyPr>
          <a:lstStyle/>
          <a:p>
            <a:r>
              <a:rPr lang="ru-RU" sz="4400" dirty="0"/>
              <a:t>Бытовые электроприборы облегчают труд хозяек, сокращают время на выполнение домашних работ. Они ценны и тем, что не коптят и не оставляют золы.</a:t>
            </a:r>
          </a:p>
          <a:p>
            <a:r>
              <a:rPr lang="ru-RU" sz="4400" dirty="0"/>
              <a:t>Все бытовые электроприборы включают в сеть при помощи соединительного электрошнура и штепсельной вилки.</a:t>
            </a:r>
          </a:p>
          <a:p>
            <a:pPr marL="0" indent="0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09670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Главное управление МЧС России предупреждает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6" descr="https://savelki.mos.ru/upload/2015-07-sav/340148_html_77e8864.jpg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1825625"/>
            <a:ext cx="10515600" cy="461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None/>
            </a:pPr>
            <a:r>
              <a:rPr lang="ru-RU" sz="4400" dirty="0"/>
              <a:t>Коварная особенность электроэнергии заключается в том, что она невидима, не имеет запаха, цвета, и обнаружить ее человек не может, так как для этого у него нет соответствующих органов чувств.</a:t>
            </a:r>
          </a:p>
        </p:txBody>
      </p:sp>
    </p:spTree>
    <p:extLst>
      <p:ext uri="{BB962C8B-B14F-4D97-AF65-F5344CB8AC3E}">
        <p14:creationId xmlns:p14="http://schemas.microsoft.com/office/powerpoint/2010/main" val="1828175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95086"/>
            <a:ext cx="10515600" cy="5581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Электрический ток поражает внезапно, когда человек оказывается включенным в цепь прохождения тока. Опасная ситуация возникает тогда, когда он, с одной стороны, касается неисправной изоляции или металлического предмета, оказавшегося случайно под напряжением, а с другой – земли, труб центрального отопления и других заземленных предметов.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0267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dstroy.ru/wp-content/uploads/b/8/3/b83a064d1c6d89271d6026959a52c3be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14" y="363538"/>
            <a:ext cx="10406743" cy="605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76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09600"/>
            <a:ext cx="10515600" cy="556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На следующем слайде </a:t>
            </a:r>
            <a:r>
              <a:rPr lang="ru-RU" sz="4400" dirty="0"/>
              <a:t>приведены правила, повседневное соблюдение которых поможет не только предотвратить несчастный случай, но и явится хорошей профилактикой пожара в вашем доме.</a:t>
            </a:r>
          </a:p>
        </p:txBody>
      </p:sp>
    </p:spTree>
    <p:extLst>
      <p:ext uri="{BB962C8B-B14F-4D97-AF65-F5344CB8AC3E}">
        <p14:creationId xmlns:p14="http://schemas.microsoft.com/office/powerpoint/2010/main" val="3087886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правила безопасного обращения с электрической энергией.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4000" dirty="0"/>
              <a:t>1. Неукоснительно соблюдайте порядок включения электроприбора в сеть: шнур сначала подключайте к прибору, а затем к сети. Отключение прибора производится в обратном порядке.</a:t>
            </a:r>
          </a:p>
          <a:p>
            <a:pPr marL="0" indent="0" fontAlgn="base">
              <a:buNone/>
            </a:pPr>
            <a:r>
              <a:rPr lang="ru-RU" sz="4000" dirty="0"/>
              <a:t>2. Не вставляйте штепсельную вилку в розетку мокрыми руками.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64707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9943"/>
            <a:ext cx="10515600" cy="5727020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3600" dirty="0"/>
              <a:t>3. Предостережение для любителей музыки: никогда не ставьте включенную в сеть электроаппаратуру на край ванны с водой или в непосредственной близости от нее, чтобы не подвергать себя смертельной опасности.</a:t>
            </a:r>
          </a:p>
          <a:p>
            <a:pPr marL="0" indent="0" fontAlgn="base">
              <a:buNone/>
            </a:pPr>
            <a:r>
              <a:rPr lang="ru-RU" sz="3600" dirty="0"/>
              <a:t>4. Когда моете холодильник, другие электробытовые приборы, меняете лампочку или предохранитель убедитесь в том, что они отключены от электропитания.</a:t>
            </a:r>
          </a:p>
          <a:p>
            <a:pPr marL="0" indent="0" fontAlgn="base">
              <a:buNone/>
            </a:pPr>
            <a:r>
              <a:rPr lang="ru-RU" sz="3600" dirty="0"/>
              <a:t>5. Не прикасайтесь к нагреваемой воде и сосуду (если он металлический) при включенном в сеть электронагревателе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109231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1162</Words>
  <Application>Microsoft Office PowerPoint</Application>
  <PresentationFormat>Широкоэкранный</PresentationFormat>
  <Paragraphs>65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Техника безопасности и правила обращения с электроприборами</vt:lpstr>
      <vt:lpstr>Электрический ток в быту</vt:lpstr>
      <vt:lpstr>Презентация PowerPoint</vt:lpstr>
      <vt:lpstr>Главное управление МЧС России предупреждает</vt:lpstr>
      <vt:lpstr>Презентация PowerPoint</vt:lpstr>
      <vt:lpstr>Презентация PowerPoint</vt:lpstr>
      <vt:lpstr>Презентация PowerPoint</vt:lpstr>
      <vt:lpstr>Основные правила безопасного обращения с электрической энергией.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Электрическая энергия может стать причиной пожара при следующих обстоятельствах:</vt:lpstr>
      <vt:lpstr>Презентация PowerPoint</vt:lpstr>
      <vt:lpstr>Презентация PowerPoint</vt:lpstr>
      <vt:lpstr>Признаки возможного загорания электроприборов.</vt:lpstr>
      <vt:lpstr>Техника безопасности и правила обращения с электроприборами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Техника безопасности и правила обращения с электроприборами</dc:title>
  <dc:creator>user</dc:creator>
  <cp:lastModifiedBy>user</cp:lastModifiedBy>
  <cp:revision>10</cp:revision>
  <dcterms:created xsi:type="dcterms:W3CDTF">2022-10-11T08:48:24Z</dcterms:created>
  <dcterms:modified xsi:type="dcterms:W3CDTF">2022-10-11T11:00:39Z</dcterms:modified>
</cp:coreProperties>
</file>