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241" autoAdjust="0"/>
  </p:normalViewPr>
  <p:slideViewPr>
    <p:cSldViewPr snapToGrid="0">
      <p:cViewPr varScale="1">
        <p:scale>
          <a:sx n="67" d="100"/>
          <a:sy n="67" d="100"/>
        </p:scale>
        <p:origin x="8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dirty="0"/>
              <a:t>фольклор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62399" y="4493624"/>
            <a:ext cx="7197726" cy="644433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Галимова</a:t>
            </a:r>
            <a:r>
              <a:rPr lang="ru-RU" sz="2400" dirty="0" smtClean="0"/>
              <a:t> </a:t>
            </a:r>
            <a:r>
              <a:rPr lang="ru-RU" sz="2400" dirty="0" err="1" smtClean="0"/>
              <a:t>Ралина</a:t>
            </a:r>
            <a:r>
              <a:rPr lang="ru-RU" sz="2400" dirty="0" smtClean="0"/>
              <a:t> (27гр)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3998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1913" y="609600"/>
            <a:ext cx="6945313" cy="1456267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Страши́лки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656416"/>
            <a:ext cx="6202363" cy="364913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В черном доме черный кот</a:t>
            </a:r>
          </a:p>
          <a:p>
            <a:pPr marL="0" indent="0" algn="ctr">
              <a:buNone/>
            </a:pPr>
            <a:r>
              <a:rPr lang="ru-RU" sz="2400" dirty="0"/>
              <a:t>В черной комнате живет!</a:t>
            </a:r>
          </a:p>
          <a:p>
            <a:pPr marL="0" indent="0" algn="ctr">
              <a:buNone/>
            </a:pPr>
            <a:r>
              <a:rPr lang="ru-RU" sz="2400" dirty="0"/>
              <a:t>Ночью он по дому рыщет,</a:t>
            </a:r>
          </a:p>
          <a:p>
            <a:pPr marL="0" indent="0" algn="ctr">
              <a:buNone/>
            </a:pPr>
            <a:r>
              <a:rPr lang="ru-RU" sz="2400" dirty="0"/>
              <a:t>Распустив свои когтищи!</a:t>
            </a:r>
          </a:p>
          <a:p>
            <a:pPr marL="0" indent="0" algn="ctr">
              <a:buNone/>
            </a:pPr>
            <a:r>
              <a:rPr lang="ru-RU" sz="2400" dirty="0"/>
              <a:t>Ты его остерегись,</a:t>
            </a:r>
          </a:p>
          <a:p>
            <a:pPr marL="0" indent="0" algn="ctr">
              <a:buNone/>
            </a:pPr>
            <a:r>
              <a:rPr lang="ru-RU" sz="2400" dirty="0"/>
              <a:t>Смело крикни: "Ну-ка, брысь!"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164" y="2656416"/>
            <a:ext cx="3929062" cy="3649132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34725" y="56959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44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00339" y="2481263"/>
            <a:ext cx="7529511" cy="1456267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СПАСИБО ЗА </a:t>
            </a:r>
            <a:r>
              <a:rPr lang="ru-RU" sz="4800" smtClean="0"/>
              <a:t>ВНИМАНИЕ 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79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1069" y="609342"/>
            <a:ext cx="3543300" cy="1456267"/>
          </a:xfrm>
        </p:spPr>
        <p:txBody>
          <a:bodyPr>
            <a:noAutofit/>
          </a:bodyPr>
          <a:lstStyle/>
          <a:p>
            <a:r>
              <a:rPr lang="ru-RU" sz="4800" b="1" dirty="0" err="1" smtClean="0"/>
              <a:t>Пестушки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465660"/>
            <a:ext cx="5065712" cy="4149453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/>
              <a:t>Ква-ква-</a:t>
            </a:r>
            <a:r>
              <a:rPr lang="ru-RU" sz="2400" dirty="0" err="1"/>
              <a:t>ква</a:t>
            </a:r>
            <a:r>
              <a:rPr lang="ru-RU" sz="2400" dirty="0"/>
              <a:t>-квакушки,</a:t>
            </a:r>
          </a:p>
          <a:p>
            <a:pPr marL="0" indent="0" algn="ctr">
              <a:buNone/>
            </a:pPr>
            <a:r>
              <a:rPr lang="ru-RU" sz="2400" dirty="0"/>
              <a:t>В камышах лягушки!</a:t>
            </a:r>
          </a:p>
          <a:p>
            <a:pPr marL="0" indent="0" algn="ctr">
              <a:buNone/>
            </a:pPr>
            <a:r>
              <a:rPr lang="ru-RU" sz="2400" dirty="0"/>
              <a:t>Мы открыли глазки,</a:t>
            </a:r>
          </a:p>
          <a:p>
            <a:pPr marL="0" indent="0" algn="ctr">
              <a:buNone/>
            </a:pPr>
            <a:r>
              <a:rPr lang="ru-RU" sz="2400" dirty="0"/>
              <a:t>Мы потерли ушки -</a:t>
            </a:r>
          </a:p>
          <a:p>
            <a:pPr marL="0" indent="0" algn="ctr">
              <a:buNone/>
            </a:pPr>
            <a:r>
              <a:rPr lang="ru-RU" sz="2400" dirty="0" err="1"/>
              <a:t>По-тя-гуш-ки</a:t>
            </a:r>
            <a:r>
              <a:rPr lang="ru-RU" sz="2400" dirty="0"/>
              <a:t>...</a:t>
            </a:r>
          </a:p>
          <a:p>
            <a:pPr marL="0" indent="0" algn="ctr">
              <a:buNone/>
            </a:pPr>
            <a:r>
              <a:rPr lang="ru-RU" sz="2400" dirty="0" err="1"/>
              <a:t>По-тя-гуш-ки</a:t>
            </a:r>
            <a:r>
              <a:rPr lang="ru-RU" sz="2400" dirty="0"/>
              <a:t>...</a:t>
            </a:r>
          </a:p>
          <a:p>
            <a:pPr marL="0" indent="0" algn="ctr">
              <a:buNone/>
            </a:pPr>
            <a:r>
              <a:rPr lang="ru-RU" sz="2400" dirty="0" err="1"/>
              <a:t>По-тя-гуш-ки</a:t>
            </a:r>
            <a:r>
              <a:rPr lang="ru-RU" sz="2400" dirty="0"/>
              <a:t>...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1513" y="2465659"/>
            <a:ext cx="5065713" cy="4149453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77587" y="6005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363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75" y="609600"/>
            <a:ext cx="8045451" cy="1456267"/>
          </a:xfrm>
        </p:spPr>
        <p:txBody>
          <a:bodyPr>
            <a:normAutofit/>
          </a:bodyPr>
          <a:lstStyle/>
          <a:p>
            <a:r>
              <a:rPr lang="ru-RU" sz="4800" b="1" dirty="0"/>
              <a:t>Колыбельная </a:t>
            </a:r>
            <a:r>
              <a:rPr lang="ru-RU" sz="4800" b="1" dirty="0" smtClean="0"/>
              <a:t>песня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613554"/>
            <a:ext cx="5530851" cy="364913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dirty="0" smtClean="0"/>
          </a:p>
          <a:p>
            <a:pPr marL="0" indent="0" algn="ctr">
              <a:buNone/>
            </a:pPr>
            <a:r>
              <a:rPr lang="ru-RU" sz="2800" dirty="0" smtClean="0"/>
              <a:t>Баю </a:t>
            </a:r>
            <a:r>
              <a:rPr lang="ru-RU" sz="2800" dirty="0"/>
              <a:t>- баю - </a:t>
            </a:r>
            <a:r>
              <a:rPr lang="ru-RU" sz="2800" dirty="0" err="1"/>
              <a:t>баюшки</a:t>
            </a:r>
            <a:r>
              <a:rPr lang="ru-RU" sz="2800" dirty="0"/>
              <a:t>,</a:t>
            </a:r>
            <a:br>
              <a:rPr lang="ru-RU" sz="2800" dirty="0"/>
            </a:br>
            <a:r>
              <a:rPr lang="ru-RU" sz="2800" dirty="0"/>
              <a:t>Да прискакали </a:t>
            </a:r>
            <a:r>
              <a:rPr lang="ru-RU" sz="2800" dirty="0" err="1"/>
              <a:t>заюшки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Люли - люли - </a:t>
            </a:r>
            <a:r>
              <a:rPr lang="ru-RU" sz="2800" dirty="0" err="1"/>
              <a:t>люлюшки</a:t>
            </a:r>
            <a:r>
              <a:rPr lang="ru-RU" sz="2800" dirty="0"/>
              <a:t>,</a:t>
            </a:r>
            <a:br>
              <a:rPr lang="ru-RU" sz="2800" dirty="0"/>
            </a:br>
            <a:r>
              <a:rPr lang="ru-RU" sz="2800" dirty="0"/>
              <a:t>Да прилетели </a:t>
            </a:r>
            <a:r>
              <a:rPr lang="ru-RU" sz="2800" dirty="0" err="1"/>
              <a:t>гулюшки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Стали гули </a:t>
            </a:r>
            <a:r>
              <a:rPr lang="ru-RU" sz="2800" dirty="0" err="1"/>
              <a:t>гулевать</a:t>
            </a:r>
            <a:r>
              <a:rPr lang="ru-RU" sz="2800" dirty="0"/>
              <a:t> </a:t>
            </a:r>
            <a:br>
              <a:rPr lang="ru-RU" sz="2800" dirty="0"/>
            </a:br>
            <a:r>
              <a:rPr lang="ru-RU" sz="2800" dirty="0"/>
              <a:t>Да стал мой милый засыпать.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652" y="2613554"/>
            <a:ext cx="4600574" cy="3649133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91875" y="56530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5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6213" y="609600"/>
            <a:ext cx="6831013" cy="1456267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Прибаутки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443163"/>
            <a:ext cx="5557837" cy="3805237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/>
              <a:t>Сидит белка на тележке,</a:t>
            </a:r>
            <a:br>
              <a:rPr lang="ru-RU" sz="2400" dirty="0"/>
            </a:br>
            <a:r>
              <a:rPr lang="ru-RU" sz="2400" dirty="0"/>
              <a:t>Продает она орешки:</a:t>
            </a:r>
            <a:br>
              <a:rPr lang="ru-RU" sz="2400" dirty="0"/>
            </a:br>
            <a:r>
              <a:rPr lang="ru-RU" sz="2400" dirty="0"/>
              <a:t>Лисичке-сестричке,</a:t>
            </a:r>
            <a:br>
              <a:rPr lang="ru-RU" sz="2400" dirty="0"/>
            </a:br>
            <a:r>
              <a:rPr lang="ru-RU" sz="2400" dirty="0"/>
              <a:t>Воробью, синичке,</a:t>
            </a:r>
            <a:br>
              <a:rPr lang="ru-RU" sz="2400" dirty="0"/>
            </a:br>
            <a:r>
              <a:rPr lang="ru-RU" sz="2400" dirty="0"/>
              <a:t>Мишке толстопятому,</a:t>
            </a:r>
            <a:br>
              <a:rPr lang="ru-RU" sz="2400" dirty="0"/>
            </a:br>
            <a:r>
              <a:rPr lang="ru-RU" sz="2400" dirty="0"/>
              <a:t>Заиньке усатому.</a:t>
            </a:r>
            <a:br>
              <a:rPr lang="ru-RU" sz="2400" dirty="0"/>
            </a:br>
            <a:r>
              <a:rPr lang="ru-RU" sz="2400" dirty="0"/>
              <a:t>Кому в платок,</a:t>
            </a:r>
            <a:br>
              <a:rPr lang="ru-RU" sz="2400" dirty="0"/>
            </a:br>
            <a:r>
              <a:rPr lang="ru-RU" sz="2400" dirty="0"/>
              <a:t>Кому в </a:t>
            </a:r>
            <a:r>
              <a:rPr lang="ru-RU" sz="2400" dirty="0" err="1"/>
              <a:t>зобок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Кому в лапочку.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638" y="2443163"/>
            <a:ext cx="4573588" cy="3805237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9012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42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515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88" y="609600"/>
            <a:ext cx="8174038" cy="1819275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prstClr val="white"/>
                </a:solidFill>
                <a:latin typeface="Century Gothic" panose="020B0502020202020204"/>
              </a:rPr>
              <a:t>Докучная </a:t>
            </a:r>
            <a:r>
              <a:rPr lang="ru-RU" sz="4800" b="1" dirty="0" smtClean="0">
                <a:solidFill>
                  <a:prstClr val="white"/>
                </a:solidFill>
                <a:latin typeface="Century Gothic" panose="020B0502020202020204"/>
              </a:rPr>
              <a:t>сказка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977" y="2699277"/>
            <a:ext cx="6000748" cy="3649133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Чучело-</a:t>
            </a:r>
            <a:r>
              <a:rPr lang="ru-RU" sz="2400" dirty="0" err="1" smtClean="0"/>
              <a:t>мяучело</a:t>
            </a:r>
            <a:r>
              <a:rPr lang="ru-RU" sz="2400" dirty="0" smtClean="0"/>
              <a:t> </a:t>
            </a:r>
            <a:r>
              <a:rPr lang="ru-RU" sz="2400" dirty="0"/>
              <a:t>на трубе сидело,</a:t>
            </a:r>
            <a:br>
              <a:rPr lang="ru-RU" sz="2400" dirty="0"/>
            </a:br>
            <a:r>
              <a:rPr lang="ru-RU" sz="2400" dirty="0"/>
              <a:t>Чучело-</a:t>
            </a:r>
            <a:r>
              <a:rPr lang="ru-RU" sz="2400" dirty="0" err="1"/>
              <a:t>мяучело</a:t>
            </a:r>
            <a:r>
              <a:rPr lang="ru-RU" sz="2400" dirty="0"/>
              <a:t> песенку запело.</a:t>
            </a:r>
            <a:br>
              <a:rPr lang="ru-RU" sz="2400" dirty="0"/>
            </a:br>
            <a:r>
              <a:rPr lang="ru-RU" sz="2400" dirty="0"/>
              <a:t>Чучело-</a:t>
            </a:r>
            <a:r>
              <a:rPr lang="ru-RU" sz="2400" dirty="0" err="1"/>
              <a:t>мяучело</a:t>
            </a:r>
            <a:r>
              <a:rPr lang="ru-RU" sz="2400" dirty="0"/>
              <a:t> с пастью красной-красной,</a:t>
            </a:r>
            <a:br>
              <a:rPr lang="ru-RU" sz="2400" dirty="0"/>
            </a:br>
            <a:r>
              <a:rPr lang="ru-RU" sz="2400" dirty="0"/>
              <a:t>Всех оно замучило песенкой ужасной.</a:t>
            </a:r>
            <a:br>
              <a:rPr lang="ru-RU" sz="2400" dirty="0"/>
            </a:br>
            <a:r>
              <a:rPr lang="ru-RU" sz="2400" dirty="0"/>
              <a:t>Всем кругом от чучела горестно и тошно,</a:t>
            </a:r>
            <a:br>
              <a:rPr lang="ru-RU" sz="2400" dirty="0"/>
            </a:br>
            <a:r>
              <a:rPr lang="ru-RU" sz="2400" dirty="0"/>
              <a:t>Потому что песенка у него про то, что</a:t>
            </a:r>
            <a:br>
              <a:rPr lang="ru-RU" sz="2400" dirty="0"/>
            </a:br>
            <a:r>
              <a:rPr lang="ru-RU" sz="2400" dirty="0"/>
              <a:t>Чучело-</a:t>
            </a:r>
            <a:r>
              <a:rPr lang="ru-RU" sz="2400" dirty="0" err="1"/>
              <a:t>мяучело</a:t>
            </a:r>
            <a:r>
              <a:rPr lang="ru-RU" sz="2400" dirty="0"/>
              <a:t> на трубе сидело…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3724" y="2699277"/>
            <a:ext cx="3873501" cy="3649133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20425" y="57388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2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60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650" y="623888"/>
            <a:ext cx="6716713" cy="2219325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Счита́лки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38" y="2843213"/>
            <a:ext cx="6457950" cy="296227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Вышел месяц из тумана,</a:t>
            </a:r>
            <a:br>
              <a:rPr lang="ru-RU" sz="2800" dirty="0"/>
            </a:br>
            <a:r>
              <a:rPr lang="ru-RU" sz="2800" dirty="0"/>
              <a:t>Вынул ножик из кармана,</a:t>
            </a:r>
            <a:br>
              <a:rPr lang="ru-RU" sz="2800" dirty="0"/>
            </a:br>
            <a:r>
              <a:rPr lang="ru-RU" sz="2800" dirty="0"/>
              <a:t>Буду резать, буду бить,</a:t>
            </a:r>
            <a:br>
              <a:rPr lang="ru-RU" sz="2800" dirty="0"/>
            </a:br>
            <a:r>
              <a:rPr lang="ru-RU" sz="2800" dirty="0"/>
              <a:t>Всё равно тебе водить.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0888" y="2843213"/>
            <a:ext cx="3673475" cy="2962273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34725" y="51958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363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9038" y="609600"/>
            <a:ext cx="7088188" cy="1456267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Молча́нка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684992"/>
            <a:ext cx="5714999" cy="3649133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Раз, два, три, четыре, пять,</a:t>
            </a:r>
            <a:br>
              <a:rPr lang="ru-RU" sz="2800" dirty="0"/>
            </a:br>
            <a:r>
              <a:rPr lang="ru-RU" sz="2800" dirty="0"/>
              <a:t>Будем мы с тобой играть</a:t>
            </a:r>
            <a:br>
              <a:rPr lang="ru-RU" sz="2800" dirty="0"/>
            </a:br>
            <a:r>
              <a:rPr lang="ru-RU" sz="2800" dirty="0"/>
              <a:t>Не три ночи, а три дня.</a:t>
            </a:r>
            <a:br>
              <a:rPr lang="ru-RU" sz="2800" dirty="0"/>
            </a:br>
            <a:r>
              <a:rPr lang="ru-RU" sz="2800" dirty="0"/>
              <a:t>Заколдуй, колдун, меня!</a:t>
            </a:r>
            <a:br>
              <a:rPr lang="ru-RU" sz="2800" dirty="0"/>
            </a:br>
            <a:r>
              <a:rPr lang="ru-RU" sz="2800" dirty="0"/>
              <a:t>Колдуну - колдовать,</a:t>
            </a:r>
            <a:br>
              <a:rPr lang="ru-RU" sz="2800" dirty="0"/>
            </a:br>
            <a:r>
              <a:rPr lang="ru-RU" sz="2800" dirty="0"/>
              <a:t>А тебе - молчать!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2684992"/>
            <a:ext cx="4416426" cy="3649133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22026" y="5724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4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909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9088" y="609600"/>
            <a:ext cx="6688138" cy="1456267"/>
          </a:xfrm>
        </p:spPr>
        <p:txBody>
          <a:bodyPr>
            <a:normAutofit/>
          </a:bodyPr>
          <a:lstStyle/>
          <a:p>
            <a:r>
              <a:rPr lang="ru-RU" sz="4800" b="1" dirty="0" err="1" smtClean="0"/>
              <a:t>Заклички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400300"/>
            <a:ext cx="5614987" cy="3390899"/>
          </a:xfrm>
          <a:solidFill>
            <a:schemeClr val="bg1"/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Выйди, выйди, солнце,</a:t>
            </a:r>
            <a:br>
              <a:rPr lang="ru-RU" sz="2400" dirty="0"/>
            </a:br>
            <a:r>
              <a:rPr lang="ru-RU" sz="2400" dirty="0"/>
              <a:t>Над моим оконцем.</a:t>
            </a:r>
            <a:br>
              <a:rPr lang="ru-RU" sz="2400" dirty="0"/>
            </a:br>
            <a:r>
              <a:rPr lang="ru-RU" sz="2400" dirty="0"/>
              <a:t>Выйди, выйди, солнышко,</a:t>
            </a:r>
            <a:br>
              <a:rPr lang="ru-RU" sz="2400" dirty="0"/>
            </a:br>
            <a:r>
              <a:rPr lang="ru-RU" sz="2400" dirty="0"/>
              <a:t>Мы посеем зёрнышко.</a:t>
            </a:r>
          </a:p>
          <a:p>
            <a:pPr marL="0" indent="0" algn="ctr">
              <a:buNone/>
            </a:pPr>
            <a:r>
              <a:rPr lang="ru-RU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788" y="2400300"/>
            <a:ext cx="4516438" cy="3390899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20438" y="51815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3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21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1925" y="609600"/>
            <a:ext cx="6845301" cy="1456267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Приговорка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286000"/>
            <a:ext cx="5729287" cy="35052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/>
              <a:t>Божья коровка, </a:t>
            </a:r>
            <a:br>
              <a:rPr lang="ru-RU" sz="2800" dirty="0"/>
            </a:br>
            <a:r>
              <a:rPr lang="ru-RU" sz="2800" dirty="0"/>
              <a:t>Улети на небо, </a:t>
            </a:r>
            <a:br>
              <a:rPr lang="ru-RU" sz="2800" dirty="0"/>
            </a:br>
            <a:r>
              <a:rPr lang="ru-RU" sz="2800" dirty="0"/>
              <a:t>Принеси нам хлеба: </a:t>
            </a:r>
            <a:br>
              <a:rPr lang="ru-RU" sz="2800" dirty="0"/>
            </a:br>
            <a:r>
              <a:rPr lang="ru-RU" sz="2800" dirty="0"/>
              <a:t>Чёрного и белого, </a:t>
            </a:r>
            <a:br>
              <a:rPr lang="ru-RU" sz="2800" dirty="0"/>
            </a:br>
            <a:r>
              <a:rPr lang="ru-RU" sz="2800" dirty="0"/>
              <a:t>Только не горелого.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5088" y="2286000"/>
            <a:ext cx="4402138" cy="35052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06138" y="5181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9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212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91</TotalTime>
  <Words>309</Words>
  <Application>Microsoft Office PowerPoint</Application>
  <PresentationFormat>Широкоэкранный</PresentationFormat>
  <Paragraphs>34</Paragraphs>
  <Slides>11</Slides>
  <Notes>0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Небеса</vt:lpstr>
      <vt:lpstr>фольклор</vt:lpstr>
      <vt:lpstr>Пестушки</vt:lpstr>
      <vt:lpstr>Колыбельная песня</vt:lpstr>
      <vt:lpstr>Прибаутки</vt:lpstr>
      <vt:lpstr>Докучная сказка</vt:lpstr>
      <vt:lpstr>Счита́лки</vt:lpstr>
      <vt:lpstr>Молча́нка</vt:lpstr>
      <vt:lpstr>Заклички</vt:lpstr>
      <vt:lpstr>Приговорка</vt:lpstr>
      <vt:lpstr>Страши́лки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фольклор</dc:title>
  <dc:creator>User</dc:creator>
  <cp:lastModifiedBy>User</cp:lastModifiedBy>
  <cp:revision>15</cp:revision>
  <dcterms:created xsi:type="dcterms:W3CDTF">2020-09-11T04:53:25Z</dcterms:created>
  <dcterms:modified xsi:type="dcterms:W3CDTF">2020-09-11T10:23:05Z</dcterms:modified>
</cp:coreProperties>
</file>