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3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Открытка для мамы</a:t>
            </a:r>
            <a:endParaRPr lang="ru-RU" dirty="0"/>
          </a:p>
        </p:txBody>
      </p:sp>
      <p:pic>
        <p:nvPicPr>
          <p:cNvPr id="1026" name="Picture 2" descr="C:\Users\User\Downloads\1636683394002.jpg"/>
          <p:cNvPicPr>
            <a:picLocks noChangeAspect="1" noChangeArrowheads="1"/>
          </p:cNvPicPr>
          <p:nvPr/>
        </p:nvPicPr>
        <p:blipFill>
          <a:blip r:embed="rId2" cstate="print"/>
          <a:srcRect r="3331" b="15022"/>
          <a:stretch>
            <a:fillRect/>
          </a:stretch>
        </p:blipFill>
        <p:spPr bwMode="auto">
          <a:xfrm>
            <a:off x="899592" y="2060848"/>
            <a:ext cx="3384376" cy="3600400"/>
          </a:xfrm>
          <a:prstGeom prst="rect">
            <a:avLst/>
          </a:prstGeom>
          <a:noFill/>
        </p:spPr>
      </p:pic>
      <p:pic>
        <p:nvPicPr>
          <p:cNvPr id="1027" name="Picture 3" descr="C:\Users\User\Downloads\1636683393993.jpg"/>
          <p:cNvPicPr>
            <a:picLocks noChangeAspect="1" noChangeArrowheads="1"/>
          </p:cNvPicPr>
          <p:nvPr/>
        </p:nvPicPr>
        <p:blipFill>
          <a:blip r:embed="rId3" cstate="print"/>
          <a:srcRect r="-1092" b="13559"/>
          <a:stretch>
            <a:fillRect/>
          </a:stretch>
        </p:blipFill>
        <p:spPr bwMode="auto">
          <a:xfrm>
            <a:off x="5076056" y="2060848"/>
            <a:ext cx="3456384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36683394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6858000" cy="570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1636683394028.jpg"/>
          <p:cNvPicPr>
            <a:picLocks noChangeAspect="1" noChangeArrowheads="1"/>
          </p:cNvPicPr>
          <p:nvPr/>
        </p:nvPicPr>
        <p:blipFill>
          <a:blip r:embed="rId2" cstate="print"/>
          <a:srcRect r="1868" b="25609"/>
          <a:stretch>
            <a:fillRect/>
          </a:stretch>
        </p:blipFill>
        <p:spPr bwMode="auto">
          <a:xfrm>
            <a:off x="2195736" y="1268760"/>
            <a:ext cx="468052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wnloads\1636683394036.jpg"/>
          <p:cNvPicPr>
            <a:picLocks noChangeAspect="1" noChangeArrowheads="1"/>
          </p:cNvPicPr>
          <p:nvPr/>
        </p:nvPicPr>
        <p:blipFill>
          <a:blip r:embed="rId2" cstate="print"/>
          <a:srcRect r="-559" b="15625"/>
          <a:stretch>
            <a:fillRect/>
          </a:stretch>
        </p:blipFill>
        <p:spPr bwMode="auto">
          <a:xfrm>
            <a:off x="2195736" y="1196752"/>
            <a:ext cx="4536504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1636683394019.jpg"/>
          <p:cNvPicPr>
            <a:picLocks noChangeAspect="1" noChangeArrowheads="1"/>
          </p:cNvPicPr>
          <p:nvPr/>
        </p:nvPicPr>
        <p:blipFill>
          <a:blip r:embed="rId2" cstate="print"/>
          <a:srcRect r="-703" b="7851"/>
          <a:stretch>
            <a:fillRect/>
          </a:stretch>
        </p:blipFill>
        <p:spPr bwMode="auto">
          <a:xfrm>
            <a:off x="2123728" y="764704"/>
            <a:ext cx="5040560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1636683394002.jpg"/>
          <p:cNvPicPr>
            <a:picLocks noChangeAspect="1" noChangeArrowheads="1"/>
          </p:cNvPicPr>
          <p:nvPr/>
        </p:nvPicPr>
        <p:blipFill>
          <a:blip r:embed="rId2" cstate="print"/>
          <a:srcRect r="3990" b="18021"/>
          <a:stretch>
            <a:fillRect/>
          </a:stretch>
        </p:blipFill>
        <p:spPr bwMode="auto">
          <a:xfrm>
            <a:off x="2267744" y="1556792"/>
            <a:ext cx="4320480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1636683394011.jpg"/>
          <p:cNvPicPr>
            <a:picLocks noChangeAspect="1" noChangeArrowheads="1"/>
          </p:cNvPicPr>
          <p:nvPr/>
        </p:nvPicPr>
        <p:blipFill>
          <a:blip r:embed="rId2" cstate="print"/>
          <a:srcRect r="2311" b="21479"/>
          <a:stretch>
            <a:fillRect/>
          </a:stretch>
        </p:blipFill>
        <p:spPr bwMode="auto">
          <a:xfrm>
            <a:off x="2123728" y="1268760"/>
            <a:ext cx="4536504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1636683393993.jpg"/>
          <p:cNvPicPr>
            <a:picLocks noChangeAspect="1" noChangeArrowheads="1"/>
          </p:cNvPicPr>
          <p:nvPr/>
        </p:nvPicPr>
        <p:blipFill>
          <a:blip r:embed="rId2" cstate="print"/>
          <a:srcRect r="-554" b="26114"/>
          <a:stretch>
            <a:fillRect/>
          </a:stretch>
        </p:blipFill>
        <p:spPr bwMode="auto">
          <a:xfrm>
            <a:off x="2051720" y="1340768"/>
            <a:ext cx="496855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</TotalTime>
  <Words>3</Words>
  <Application>Microsoft Office PowerPoint</Application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Открытка для мамы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Открытка для мамы</dc:title>
  <dc:creator>User</dc:creator>
  <cp:lastModifiedBy>User</cp:lastModifiedBy>
  <cp:revision>2</cp:revision>
  <dcterms:created xsi:type="dcterms:W3CDTF">2021-11-12T02:19:34Z</dcterms:created>
  <dcterms:modified xsi:type="dcterms:W3CDTF">2021-11-25T16:05:08Z</dcterms:modified>
</cp:coreProperties>
</file>