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  <p:sldMasterId id="2147483826" r:id="rId2"/>
  </p:sldMasterIdLst>
  <p:notesMasterIdLst>
    <p:notesMasterId r:id="rId19"/>
  </p:notesMasterIdLst>
  <p:sldIdLst>
    <p:sldId id="256" r:id="rId3"/>
    <p:sldId id="272" r:id="rId4"/>
    <p:sldId id="271" r:id="rId5"/>
    <p:sldId id="257" r:id="rId6"/>
    <p:sldId id="270" r:id="rId7"/>
    <p:sldId id="268" r:id="rId8"/>
    <p:sldId id="269" r:id="rId9"/>
    <p:sldId id="258" r:id="rId10"/>
    <p:sldId id="265" r:id="rId11"/>
    <p:sldId id="260" r:id="rId12"/>
    <p:sldId id="266" r:id="rId13"/>
    <p:sldId id="259" r:id="rId14"/>
    <p:sldId id="264" r:id="rId15"/>
    <p:sldId id="261" r:id="rId16"/>
    <p:sldId id="26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677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87556-71E0-45E8-A0E3-833BE9C5571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026E5-64B9-4F78-82B1-2C6E3CC94C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0862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Интернет-технологии — технологии создания и поддержки различных информационных ресурсов в компьютерной сети Интернет: сайтов, блогов, форумов, чатов, электронных библиотек и энциклопедий.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026E5-64B9-4F78-82B1-2C6E3CC94CF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Телекоммуникации 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(от греч.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tele —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вдаль, далеко, лат.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communicate—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связь) — обмен информацией на расстоянии с помощью средств связи.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026E5-64B9-4F78-82B1-2C6E3CC94CF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Компьютерные телекоммуникации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обмен информацией на расстоянии с помощью компьютера.</a:t>
            </a:r>
          </a:p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Компьютерная (электронная) сеть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— это система обмена информацией между различными компьютерами.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026E5-64B9-4F78-82B1-2C6E3CC94CF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СОБЫТИЙНЫЙ  РЕПОРТАЖ- это рассказ о каких-то событиях, изложенных в хронологическом порядке.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026E5-64B9-4F78-82B1-2C6E3CC94CF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Сущность Монолога</a:t>
            </a:r>
            <a:r>
              <a:rPr lang="ru-RU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том, что интервьюер излагает своими словами суть состоявшегося с собеседником разговора. При этом человек, у которого брали подобного рода интервью, остаётся как бы «за кадром». Как и в прошлом случае, основополагающим фактором является корректное выстраивание хода беседы.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026E5-64B9-4F78-82B1-2C6E3CC94CF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026E5-64B9-4F78-82B1-2C6E3CC94CF1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412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0020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9733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4403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0670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9514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78432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3929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66855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769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84890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9838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6393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463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09661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1017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318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8150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9294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850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5789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131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028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5663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64BD943-8956-4769-BD5B-8F6520010903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DA4FAFA-4B30-4BD5-B920-D5DC91B5098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2241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35114" y="942975"/>
            <a:ext cx="8361362" cy="1828800"/>
          </a:xfrm>
        </p:spPr>
        <p:txBody>
          <a:bodyPr>
            <a:noAutofit/>
          </a:bodyPr>
          <a:lstStyle/>
          <a:p>
            <a:pPr marL="3676650" indent="-3676650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Телекоммуникации: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конференции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интервью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репортаж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377" y="3021323"/>
            <a:ext cx="6717823" cy="300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335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8482" y="813155"/>
            <a:ext cx="10058400" cy="72096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 – это жанр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публицистики, в котором проходит беседа журналиста с одним или несколькими лицами по актуальным вопросам.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0254" y="1951771"/>
            <a:ext cx="6462345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57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ИНТЕРВЬЮ: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распространенным и часто используемым интервью – это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беседа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этом случае главной задачей интервьюера является правильное построение хода разговора: задаваемые вопросы должны излагаться в четкой, простой для понимания форме. Суть беседы в том, чтобы получить как можно больше информации.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Следующая разновидность интервью – это так называемый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Ещё один вид называется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этом случае журналист беседует, как правило, с несколькими людьми. Разговор, в отличие от других разновидностей, носит более глубокий характер, где последующие вопросы обычно вытекают из предыдущих. Стоит отметить, что журналист может и не присутствовать при проведении беседы. В этом случае интервью представляет собой дискуссию интервьюируемых.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141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79" y="480380"/>
            <a:ext cx="10058400" cy="10515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собрание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совещание представителей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научных, общественных, учебных организаций для обсуждения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каких-нибудь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особых вопросов.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798" y="1898488"/>
            <a:ext cx="6357363" cy="400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156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78" y="1845733"/>
            <a:ext cx="4555377" cy="4167139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направлению бывают: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Научно-теоретическими;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Научно-техническими;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Научно-практическими;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 на тему бизнеса.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217920" y="1845734"/>
            <a:ext cx="4937760" cy="4139429"/>
          </a:xfrm>
        </p:spPr>
        <p:txBody>
          <a:bodyPr>
            <a:norm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Согласно местности: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Локальные;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Областные;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Национальные;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Национальные с участниками из других держав;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Межнациональные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4707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08088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применения компьютерных телекоммуникаций в образовании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5325" y="1845734"/>
            <a:ext cx="5344989" cy="4023360"/>
          </a:xfrm>
        </p:spPr>
        <p:txBody>
          <a:bodyPr>
            <a:normAutofit/>
          </a:bodyPr>
          <a:lstStyle/>
          <a:p>
            <a:r>
              <a:rPr lang="ru-RU" sz="2400" dirty="0"/>
              <a:t>Дистанционная форма обучения — получение образования без посещения учебного заведения с помощью современных информационно-образовательных технологий и систем телекоммуникации.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314" y="1992923"/>
            <a:ext cx="5115366" cy="339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88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874" y="286604"/>
            <a:ext cx="9107805" cy="140884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лучшего сервиса телекоммуникаций среди популярных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6654" y="2032855"/>
            <a:ext cx="2579652" cy="1818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523" y="1839790"/>
            <a:ext cx="3149007" cy="2204305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097280" y="1893500"/>
            <a:ext cx="3225892" cy="215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720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5754" y="1845733"/>
            <a:ext cx="9959926" cy="4018735"/>
          </a:xfrm>
        </p:spPr>
        <p:txBody>
          <a:bodyPr>
            <a:normAutofit/>
          </a:bodyPr>
          <a:lstStyle/>
          <a:p>
            <a:r>
              <a:rPr lang="ru-RU" sz="2400" dirty="0"/>
              <a:t>В последние годы мы может наблюдать быстрое внедрение новых информационных технологий в гуманитарные сферы жизнедеятельности человека. </a:t>
            </a:r>
            <a:endParaRPr lang="ru-RU" sz="2400" dirty="0" smtClean="0"/>
          </a:p>
          <a:p>
            <a:r>
              <a:rPr lang="ru-RU" sz="2400" dirty="0" smtClean="0"/>
              <a:t>Именно </a:t>
            </a:r>
            <a:r>
              <a:rPr lang="ru-RU" sz="2400" dirty="0"/>
              <a:t>благодаря высоким техническим возможностям персональных компьютеров их использование стало необходимым условием для повышения эффективности профессиональной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22608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580" y="600075"/>
            <a:ext cx="10058400" cy="57531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737360"/>
            <a:ext cx="10058400" cy="5292969"/>
          </a:xfrm>
        </p:spPr>
        <p:txBody>
          <a:bodyPr anchor="b">
            <a:normAutofit fontScale="40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1. Введение</a:t>
            </a:r>
          </a:p>
          <a:p>
            <a:pPr algn="just"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1.1.Цели</a:t>
            </a: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1.2.Задачи</a:t>
            </a:r>
          </a:p>
          <a:p>
            <a:pPr algn="just">
              <a:lnSpc>
                <a:spcPct val="120000"/>
              </a:lnSpc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Понятие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телекоммуникационных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</a:t>
            </a: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2.1.  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телекоммуникации</a:t>
            </a: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Репортаж</a:t>
            </a:r>
          </a:p>
          <a:p>
            <a:pPr algn="just">
              <a:lnSpc>
                <a:spcPct val="120000"/>
              </a:lnSpc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</a:t>
            </a:r>
          </a:p>
          <a:p>
            <a:pPr algn="just">
              <a:lnSpc>
                <a:spcPct val="120000"/>
              </a:lnSpc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</a:t>
            </a:r>
          </a:p>
          <a:p>
            <a:pPr algn="just"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 Применение в образовании</a:t>
            </a:r>
          </a:p>
          <a:p>
            <a:pPr algn="just">
              <a:lnSpc>
                <a:spcPct val="120000"/>
              </a:lnSpc>
            </a:pP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44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85900" y="428625"/>
            <a:ext cx="9212580" cy="65151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исследования: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телекоммуникации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1)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виды телекоммуникации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2)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виды телекоммуникационных технологий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r>
              <a:rPr lang="ru-RU" dirty="0" smtClean="0"/>
              <a:t>Телекоммуникации </a:t>
            </a:r>
            <a:r>
              <a:rPr lang="ru-RU" dirty="0"/>
              <a:t>- одна из наиболее динамично развивающихся сегодня отраслей экономики. При этом развитие отрасли характеризуется не только увеличением пропускной способности существующих средств связи, но и, главным образом, расширением ассортимента услуг связи и ускоряющимися темпами обновления ассортимента услуг и </a:t>
            </a:r>
            <a:r>
              <a:rPr lang="ru-RU" err="1" smtClean="0"/>
              <a:t>технологий</a:t>
            </a:r>
            <a:r>
              <a:rPr lang="ru-RU" smtClean="0"/>
              <a:t>. Будучи </a:t>
            </a:r>
            <a:r>
              <a:rPr lang="ru-RU" dirty="0"/>
              <a:t>высоко рентабельными, услуги связи привлекают на рынок новых игроков, что неизбежно сказывается на снижении прибыльности бизнеса и обусловливает необходимость поиска, во-первых, новых предложений-технологий и услуг, а, во-вторых, путей повышения эффективности деятельности операторов связи.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811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78712"/>
            <a:ext cx="10058400" cy="15269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информации различными видами технологий по проводным, радио-, оптическим или другим электромагнитным системам. Она берет свое начало в стремлении людей к общению на расстоянии, большем, чем это возможно с человеческим голосом, но с аналогичной шкалой целесообразности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9242" y="2063504"/>
            <a:ext cx="6596185" cy="371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205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241" y="693942"/>
            <a:ext cx="10058400" cy="730412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Телекоммуникационные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сети, вокруг которых строится телекоммуникационная инфраструктура.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624" y="2045677"/>
            <a:ext cx="6439633" cy="388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412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ВИДЫ ТЕЛЕКОММУНИКАЦИОННЫХ ТЕХНОЛОГИЙ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 телефонная </a:t>
            </a:r>
            <a:r>
              <a:rPr lang="ru-RU" dirty="0"/>
              <a:t>связь, современная телефонная связь позволяет легко переключаться с аналогового стандарта на цифровой, подключать к интернет городские телефоны и соединять в одну сеть аналоговые и мобильные устройства;</a:t>
            </a:r>
          </a:p>
          <a:p>
            <a:r>
              <a:rPr lang="ru-RU" dirty="0" smtClean="0"/>
              <a:t>2)  радиосвязь</a:t>
            </a:r>
            <a:r>
              <a:rPr lang="ru-RU" dirty="0"/>
              <a:t>, которая сегодня превратилась в сотовую связь, телефон, перемещаясь в пределах сети, оказывается в зоне действия различных передающих устройств;</a:t>
            </a:r>
          </a:p>
          <a:p>
            <a:r>
              <a:rPr lang="ru-RU" dirty="0" smtClean="0"/>
              <a:t>3)  спутниковая </a:t>
            </a:r>
            <a:r>
              <a:rPr lang="ru-RU" dirty="0"/>
              <a:t>связь, которая используется провайдерами для создания систем мобильной связи и для государственных систем связи;</a:t>
            </a:r>
          </a:p>
          <a:p>
            <a:r>
              <a:rPr lang="ru-RU" dirty="0" smtClean="0"/>
              <a:t>4)  интернет </a:t>
            </a:r>
            <a:r>
              <a:rPr lang="ru-RU" dirty="0"/>
              <a:t>– наиболее распространенный вид телекоммуникационных технологий, при которых подключение к сети может осуществляться как проводным, так и беспроводным способом.</a:t>
            </a:r>
          </a:p>
        </p:txBody>
      </p:sp>
    </p:spTree>
    <p:extLst>
      <p:ext uri="{BB962C8B-B14F-4D97-AF65-F5344CB8AC3E}">
        <p14:creationId xmlns:p14="http://schemas.microsoft.com/office/powerpoint/2010/main" xmlns="" val="281618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720436" y="556690"/>
            <a:ext cx="6096000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Разновидности телекоммуникации:</a:t>
            </a:r>
            <a:b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1) репортаж</a:t>
            </a:r>
            <a:b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интервью</a:t>
            </a:r>
            <a:b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конференции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5218" y="556690"/>
            <a:ext cx="7186767" cy="519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352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2698" y="492902"/>
            <a:ext cx="10058400" cy="10427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Репортаж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жанр журналистики. Он оперативно, с необходимыми подробностями, в яркой форме сообщает о каком-либо событии. Его очевидцем или участником является сам автор.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284" y="1924864"/>
            <a:ext cx="5952392" cy="366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883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116" y="535985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РЕПОРТАЖА: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АНАЛИТИЧЕСКИЙ РЕПОРТАЖ: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 распространенным видом репортажа выступает событийный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событийного повествования - актуальность и оперативность, это сиюминутный, моментальный ролик о происходящем.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Описываемое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происходит на глазах репортера. Журналист выбирает для этого общественно значимую тему. Он отбирает наиболее яркие элементы, события и показывает их динамично и напряженно. Это заставляет читателя или зрителя сопереживать.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Репортер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дает характеристику поведению людей, рисует внешнюю обстановку событий. Для этого он использует мини-диалоги, мини-интервью, реплики.</a:t>
            </a:r>
          </a:p>
        </p:txBody>
      </p:sp>
    </p:spTree>
    <p:extLst>
      <p:ext uri="{BB962C8B-B14F-4D97-AF65-F5344CB8AC3E}">
        <p14:creationId xmlns:p14="http://schemas.microsoft.com/office/powerpoint/2010/main" xmlns="" val="355868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249</TotalTime>
  <Words>822</Words>
  <Application>Microsoft Office PowerPoint</Application>
  <PresentationFormat>Произвольный</PresentationFormat>
  <Paragraphs>69</Paragraphs>
  <Slides>16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HDOfficeLightV0</vt:lpstr>
      <vt:lpstr>Ретро</vt:lpstr>
      <vt:lpstr>Телекоммуникации:  - конференции,  - интервью,  - репортаж</vt:lpstr>
      <vt:lpstr>СОДЕРЖАНИЕ:</vt:lpstr>
      <vt:lpstr>Введение</vt:lpstr>
      <vt:lpstr>Телекоммуникация - это передача информации различными видами технологий по проводным, радио-, оптическим или другим электромагнитным системам. Она берет свое начало в стремлении людей к общению на расстоянии, большем, чем это возможно с человеческим голосом, но с аналогичной шкалой целесообразности</vt:lpstr>
      <vt:lpstr>Слайд 5</vt:lpstr>
      <vt:lpstr>ВИДЫ ТЕЛЕКОММУНИКАЦИОННЫХ ТЕХНОЛОГИЙ</vt:lpstr>
      <vt:lpstr>Слайд 7</vt:lpstr>
      <vt:lpstr>Репортаж - это информационный жанр журналистики. Он оперативно, с необходимыми подробностями, в яркой форме сообщает о каком-либо событии. Его очевидцем или участником является сам автор.</vt:lpstr>
      <vt:lpstr>  ВИДЫ РЕПОРТАЖА: </vt:lpstr>
      <vt:lpstr>Интервью – это жанр публицистики, в котором проходит беседа журналиста с одним или несколькими лицами по актуальным вопросам.</vt:lpstr>
      <vt:lpstr>ВИДЫ ИНТЕРВЬЮ: </vt:lpstr>
      <vt:lpstr>Конференции – это собрание, совещание представителей государств, научных, общественных, учебных организаций для обсуждения каких-нибудь особых вопросов.</vt:lpstr>
      <vt:lpstr>РАЗНОВИДНОСТИ КОНФЕРЕНЦИИ:</vt:lpstr>
      <vt:lpstr>Особенности применения компьютерных телекоммуникаций в образовании</vt:lpstr>
      <vt:lpstr>Выбор лучшего сервиса телекоммуникаций среди популярных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Телекоммуникации: конференции, интервью,  репортаж</dc:title>
  <dc:creator>Студенты 207-9</dc:creator>
  <cp:lastModifiedBy>Педагог информатики</cp:lastModifiedBy>
  <cp:revision>22</cp:revision>
  <dcterms:created xsi:type="dcterms:W3CDTF">2022-05-21T05:36:35Z</dcterms:created>
  <dcterms:modified xsi:type="dcterms:W3CDTF">2022-10-11T10:33:45Z</dcterms:modified>
</cp:coreProperties>
</file>