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5" r:id="rId6"/>
    <p:sldId id="261" r:id="rId7"/>
    <p:sldId id="260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84CC"/>
    <a:srgbClr val="03136A"/>
    <a:srgbClr val="35759D"/>
    <a:srgbClr val="35B19D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3" autoAdjust="0"/>
    <p:restoredTop sz="95596" autoAdjust="0"/>
  </p:normalViewPr>
  <p:slideViewPr>
    <p:cSldViewPr>
      <p:cViewPr>
        <p:scale>
          <a:sx n="100" d="100"/>
          <a:sy n="100" d="100"/>
        </p:scale>
        <p:origin x="-39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345E0B-5941-4B4F-A233-294B109B53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662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854064-2667-408B-95B7-752CE2CCE051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CCE8F5-8ED4-40E1-9F9E-22BB70A171CF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345E0B-5941-4B4F-A233-294B109B533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903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029200"/>
            <a:ext cx="83820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5715000"/>
            <a:ext cx="83820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5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34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457200"/>
            <a:ext cx="20574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457200"/>
            <a:ext cx="6019800" cy="518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6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2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74860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4478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4478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4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24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23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06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8954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7175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57200"/>
            <a:ext cx="82296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4478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347864" y="4077072"/>
            <a:ext cx="5262736" cy="2323728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2000" dirty="0" smtClean="0"/>
              <a:t>Презентацию выполнила учитель физики и астрономии МАОУ СШ №135 </a:t>
            </a:r>
            <a:r>
              <a:rPr lang="ru-RU" dirty="0" smtClean="0"/>
              <a:t>Васильева Валентина </a:t>
            </a:r>
            <a:r>
              <a:rPr lang="ru-RU" dirty="0" err="1" smtClean="0"/>
              <a:t>Мефодьевна</a:t>
            </a:r>
            <a:endParaRPr lang="ru-RU" dirty="0" smtClean="0"/>
          </a:p>
          <a:p>
            <a:endParaRPr lang="ru-RU" sz="1800" dirty="0" smtClean="0"/>
          </a:p>
          <a:p>
            <a:r>
              <a:rPr lang="ru-RU" sz="1800" dirty="0" smtClean="0"/>
              <a:t>Город </a:t>
            </a:r>
            <a:r>
              <a:rPr lang="ru-RU" sz="1800" dirty="0" smtClean="0"/>
              <a:t>Красноярск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779912" y="620688"/>
            <a:ext cx="4830688" cy="288032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sz="4400" b="1" dirty="0" err="1" smtClean="0">
                <a:solidFill>
                  <a:schemeClr val="accent3"/>
                </a:solidFill>
              </a:rPr>
              <a:t>Межпредметные</a:t>
            </a:r>
            <a:r>
              <a:rPr lang="ru-RU" sz="4400" b="1" dirty="0" smtClean="0">
                <a:solidFill>
                  <a:schemeClr val="accent3"/>
                </a:solidFill>
              </a:rPr>
              <a:t> </a:t>
            </a:r>
            <a:r>
              <a:rPr lang="ru-RU" sz="4400" b="1" dirty="0" smtClean="0">
                <a:solidFill>
                  <a:schemeClr val="accent3"/>
                </a:solidFill>
              </a:rPr>
              <a:t>связи физики и астрономии</a:t>
            </a:r>
            <a:endParaRPr lang="en-US" sz="4400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Наблюдение – основной способ изучения астрономии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628800"/>
            <a:ext cx="7315200" cy="4010000"/>
          </a:xfrm>
        </p:spPr>
        <p:txBody>
          <a:bodyPr/>
          <a:lstStyle/>
          <a:p>
            <a:r>
              <a:rPr lang="ru-RU" sz="2800" dirty="0" smtClean="0"/>
              <a:t>Оставаясь по-прежнему основным способом изучения астрономии, наблюдения в настоящее время стали качественно иными. Сначала наблюдения зарисовывали от руки, в конце 19 века и большую часть 20 века наблюдения осуществлялись по фотографиям, сейчас изображения получают цифровыми детекторами, в частности детекторами на основе  приборов с зарядовой связью (ПЗС)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403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Предмет физики</a:t>
            </a:r>
            <a:endParaRPr lang="ru-RU" b="1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143000" y="1447800"/>
            <a:ext cx="7315200" cy="4573488"/>
          </a:xfrm>
        </p:spPr>
        <p:txBody>
          <a:bodyPr/>
          <a:lstStyle/>
          <a:p>
            <a:pPr algn="just"/>
            <a:r>
              <a:rPr lang="ru-RU" sz="2400" b="1" u="sng" dirty="0" smtClean="0"/>
              <a:t>Физика</a:t>
            </a:r>
            <a:r>
              <a:rPr lang="ru-RU" sz="2400" dirty="0" smtClean="0"/>
              <a:t> – наука о наиболее общих законах природы, о материи, её структуре,  движении, о правилах трансформации.</a:t>
            </a:r>
          </a:p>
          <a:p>
            <a:pPr algn="just"/>
            <a:r>
              <a:rPr lang="ru-RU" sz="2400" dirty="0" smtClean="0"/>
              <a:t>Её задачи: </a:t>
            </a:r>
          </a:p>
          <a:p>
            <a:pPr marL="400050" lvl="1" indent="0" algn="just">
              <a:buNone/>
            </a:pPr>
            <a:r>
              <a:rPr lang="ru-RU" sz="2400" dirty="0" smtClean="0"/>
              <a:t>1.Понимать, и уметь объяснить сущность  различных физических явлений.</a:t>
            </a:r>
          </a:p>
          <a:p>
            <a:pPr marL="400050" lvl="1" indent="0" algn="just">
              <a:buNone/>
            </a:pPr>
            <a:r>
              <a:rPr lang="ru-RU" sz="2400" dirty="0" smtClean="0"/>
              <a:t>2.Понимать и уметь объяснить, как образуются и как протекают различные физические  процессы. </a:t>
            </a:r>
          </a:p>
          <a:p>
            <a:pPr marL="400050" lvl="1" indent="0" algn="just">
              <a:buNone/>
            </a:pPr>
            <a:r>
              <a:rPr lang="ru-RU" sz="2400" dirty="0" smtClean="0"/>
              <a:t>3.</a:t>
            </a:r>
            <a:r>
              <a:rPr lang="ru-RU" sz="2400" dirty="0"/>
              <a:t>С</a:t>
            </a:r>
            <a:r>
              <a:rPr lang="ru-RU" sz="2400" dirty="0" smtClean="0"/>
              <a:t>тремиться к созданию специальных расчётов, которые могли бы предугадать те или иные события</a:t>
            </a:r>
          </a:p>
          <a:p>
            <a:pPr marL="0" indent="0">
              <a:lnSpc>
                <a:spcPct val="80000"/>
              </a:lnSpc>
              <a:buNone/>
            </a:pPr>
            <a:endParaRPr lang="ru-RU" sz="2800" dirty="0"/>
          </a:p>
          <a:p>
            <a:pPr>
              <a:lnSpc>
                <a:spcPct val="80000"/>
              </a:lnSpc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Предмет астрономии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447800"/>
            <a:ext cx="7315200" cy="5149552"/>
          </a:xfrm>
        </p:spPr>
        <p:txBody>
          <a:bodyPr/>
          <a:lstStyle/>
          <a:p>
            <a:pPr algn="just"/>
            <a:r>
              <a:rPr lang="ru-RU" sz="2000" b="1" u="sng" dirty="0" smtClean="0"/>
              <a:t>Астрономия</a:t>
            </a:r>
            <a:r>
              <a:rPr lang="ru-RU" sz="2000" dirty="0" smtClean="0"/>
              <a:t> – наука о Вселенной, изучающая расположение, движение, структуру, происхождение и развитие Вселенной, небесных тел и их систем.</a:t>
            </a:r>
          </a:p>
          <a:p>
            <a:pPr algn="just"/>
            <a:r>
              <a:rPr lang="ru-RU" sz="2000" dirty="0" smtClean="0"/>
              <a:t>Её задачи:</a:t>
            </a:r>
          </a:p>
          <a:p>
            <a:pPr marL="400050" lvl="1" indent="0" algn="just">
              <a:buNone/>
            </a:pPr>
            <a:r>
              <a:rPr lang="ru-RU" sz="2000" dirty="0" smtClean="0"/>
              <a:t>1.Изучение видимых, а затем и действительных положений и движений небесных тел в пространстве, определений их размеров и формы.</a:t>
            </a:r>
          </a:p>
          <a:p>
            <a:pPr marL="400050" lvl="1" indent="0" algn="just">
              <a:buNone/>
            </a:pPr>
            <a:r>
              <a:rPr lang="ru-RU" sz="2000" dirty="0" smtClean="0"/>
              <a:t>2.Изучение строения небесных тел, исследование их химического состава и физических свойств их вещества (плотности, температуры, давления).</a:t>
            </a:r>
          </a:p>
          <a:p>
            <a:pPr marL="400050" lvl="1" indent="0" algn="just">
              <a:buNone/>
            </a:pPr>
            <a:r>
              <a:rPr lang="ru-RU" sz="2000" dirty="0" smtClean="0"/>
              <a:t>3.Решение проблем происхождения и развития небесных тел и образуемых ими систем.</a:t>
            </a:r>
          </a:p>
          <a:p>
            <a:pPr marL="400050" lvl="1" indent="0" algn="just">
              <a:buNone/>
            </a:pPr>
            <a:r>
              <a:rPr lang="ru-RU" sz="2000" dirty="0" smtClean="0"/>
              <a:t>4.Изучение наиболее общих законов Вселенной, построение теории наблюдаемой части Вселенной – Метагалактики.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14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00" b="1" dirty="0" smtClean="0"/>
              <a:t/>
            </a:r>
            <a:br>
              <a:rPr lang="ru-RU" sz="800" b="1" dirty="0" smtClean="0"/>
            </a:br>
            <a:r>
              <a:rPr lang="ru-RU" sz="800" b="1" dirty="0"/>
              <a:t/>
            </a:r>
            <a:br>
              <a:rPr lang="ru-RU" sz="800" b="1" dirty="0"/>
            </a:br>
            <a:r>
              <a:rPr lang="ru-RU" sz="800" b="1" dirty="0" smtClean="0"/>
              <a:t/>
            </a:r>
            <a:br>
              <a:rPr lang="ru-RU" sz="800" b="1" dirty="0" smtClean="0"/>
            </a:br>
            <a:r>
              <a:rPr lang="ru-RU" sz="4000" b="1" dirty="0" smtClean="0"/>
              <a:t>Открытие </a:t>
            </a:r>
            <a:r>
              <a:rPr lang="ru-RU" sz="4000" b="1" dirty="0" smtClean="0"/>
              <a:t>гелиоцентрической системы Николая Коперника (середина 16 века)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132856"/>
            <a:ext cx="7315200" cy="4392488"/>
          </a:xfrm>
        </p:spPr>
        <p:txBody>
          <a:bodyPr/>
          <a:lstStyle/>
          <a:p>
            <a:pPr marL="457200" lvl="1" indent="0" algn="just">
              <a:buNone/>
            </a:pPr>
            <a:r>
              <a:rPr lang="ru-RU" dirty="0" smtClean="0"/>
              <a:t>1.Это </a:t>
            </a:r>
            <a:r>
              <a:rPr lang="ru-RU" dirty="0" smtClean="0"/>
              <a:t>открытие стало началом исследований небесных тел, началом рождения современной астрономии. </a:t>
            </a:r>
          </a:p>
          <a:p>
            <a:pPr marL="457200" lvl="1" indent="0" algn="just">
              <a:buNone/>
            </a:pPr>
            <a:r>
              <a:rPr lang="ru-RU" dirty="0" smtClean="0"/>
              <a:t>2.Дальнейшему </a:t>
            </a:r>
            <a:r>
              <a:rPr lang="ru-RU" dirty="0" smtClean="0"/>
              <a:t>развитию астрономии способствовал переход к более совершенной увеличительной технике.  </a:t>
            </a:r>
          </a:p>
          <a:p>
            <a:pPr marL="457200" lvl="1" indent="0" algn="just">
              <a:buNone/>
            </a:pPr>
            <a:r>
              <a:rPr lang="ru-RU" dirty="0" smtClean="0"/>
              <a:t>3.Начало </a:t>
            </a:r>
            <a:r>
              <a:rPr lang="ru-RU" dirty="0" smtClean="0"/>
              <a:t>17 века ознаменовалось переходом от подзорной трубы к телескопу Галилео Галилея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4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15963"/>
          </a:xfrm>
        </p:spPr>
        <p:txBody>
          <a:bodyPr/>
          <a:lstStyle/>
          <a:p>
            <a:pPr algn="ctr"/>
            <a:r>
              <a:rPr lang="ru-RU" b="1" dirty="0" smtClean="0"/>
              <a:t>Млечный путь и другие галактики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628800"/>
            <a:ext cx="7605464" cy="4896544"/>
          </a:xfrm>
        </p:spPr>
        <p:txBody>
          <a:bodyPr/>
          <a:lstStyle/>
          <a:p>
            <a:r>
              <a:rPr lang="ru-RU" sz="2400" dirty="0" smtClean="0"/>
              <a:t>Наша галактика Млечный путь известна с древности. Но только в 1610 году Галилео Галилей впервые сделал вывод, что она состоит из звёзд, наблюдая за звёздами в свой телескоп. Однако, до </a:t>
            </a:r>
            <a:r>
              <a:rPr lang="en-US" sz="2400" dirty="0" smtClean="0"/>
              <a:t>XX</a:t>
            </a:r>
            <a:r>
              <a:rPr lang="ru-RU" sz="2400" dirty="0" smtClean="0"/>
              <a:t> века учёные были убеждены, в том что Вселенная ограничена нашей галактикой. В 1924 – 1925 годах Эдвин Хаббл доказал, что существует несколько галактик и определил расстояние между ними. В настоящее время, благодаря развитию вычислительной техники, удается моделировать процессы формирования и эволюции галактик, которых известно уже десятки миллиардов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758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Открытие других галактик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открытие стало толчком для развития внегалактической астрономии, предметом которой явилось изучение явления «разбегания галактик». Исследование спектра галактик позволило Эдвину Хабблу в 1929 году объяснить это явление на основе общего расширения Вселенной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408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Научно-техническая революция ХХ века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772816"/>
            <a:ext cx="7315200" cy="4680520"/>
          </a:xfrm>
        </p:spPr>
        <p:txBody>
          <a:bodyPr/>
          <a:lstStyle/>
          <a:p>
            <a:pPr marL="457200" lvl="1" indent="0" algn="just">
              <a:buNone/>
            </a:pPr>
            <a:r>
              <a:rPr lang="ru-RU" sz="2400" dirty="0" smtClean="0"/>
              <a:t>1.Это </a:t>
            </a:r>
            <a:r>
              <a:rPr lang="ru-RU" sz="2400" dirty="0" smtClean="0"/>
              <a:t>событие ознаменовалось  рождением астрофизики, изучающей строение, физические свойства и химический состав небесных объектов с помощью крупных оптических телескопов и радиотелескопов с высоким разрешением.</a:t>
            </a:r>
          </a:p>
          <a:p>
            <a:pPr marL="457200" lvl="1" indent="0" algn="just">
              <a:buNone/>
            </a:pPr>
            <a:r>
              <a:rPr lang="ru-RU" sz="2400" dirty="0" smtClean="0"/>
              <a:t>2.Благодаря </a:t>
            </a:r>
            <a:r>
              <a:rPr lang="ru-RU" sz="2400" dirty="0" smtClean="0"/>
              <a:t>достижениям науки и техники астрономия от наблюдательной астрофизики перешла к теоретической </a:t>
            </a:r>
            <a:r>
              <a:rPr lang="ru-RU" sz="2400" dirty="0" smtClean="0"/>
              <a:t>астрофизике</a:t>
            </a:r>
            <a:r>
              <a:rPr lang="ru-RU" sz="2400" dirty="0" smtClean="0"/>
              <a:t>, которая на основании законов физики объясняла наблюдаемые физические явления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0688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Релятивистская космология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Особое место среди методов изучения небесных тел и космической среды занимают исследования с помощью космической техники. Начало было положено запуском первого в мире искусственного спутника Земли. Сейчас космические аппараты, на которых установлены спектрографы, позволяют проводить исследования во всех диапазонах длин волн электромагнитного излучения.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956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Теория эволюции Вселенной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Развитие этой теории началось после открытия Анри Беккерелем в 1896 году явления радиоактивности, что явилось началом появления ядерной физики и новых источников энергии: атомной энергии и энергии и энергии ядерного синтеза. Эти открытия оказались очень важными для физики на уровне Вселенной и позволили сформулировать теорию её эволюции – теорию Большого взрыва.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0493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2">
      <a:dk1>
        <a:srgbClr val="4D4D4D"/>
      </a:dk1>
      <a:lt1>
        <a:srgbClr val="FFFFFF"/>
      </a:lt1>
      <a:dk2>
        <a:srgbClr val="4D4D4D"/>
      </a:dk2>
      <a:lt2>
        <a:srgbClr val="013F4E"/>
      </a:lt2>
      <a:accent1>
        <a:srgbClr val="016276"/>
      </a:accent1>
      <a:accent2>
        <a:srgbClr val="0897A5"/>
      </a:accent2>
      <a:accent3>
        <a:srgbClr val="FFFFFF"/>
      </a:accent3>
      <a:accent4>
        <a:srgbClr val="404040"/>
      </a:accent4>
      <a:accent5>
        <a:srgbClr val="AAB7BD"/>
      </a:accent5>
      <a:accent6>
        <a:srgbClr val="068895"/>
      </a:accent6>
      <a:hlink>
        <a:srgbClr val="18D5D9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13F4E"/>
        </a:lt2>
        <a:accent1>
          <a:srgbClr val="016276"/>
        </a:accent1>
        <a:accent2>
          <a:srgbClr val="0897A5"/>
        </a:accent2>
        <a:accent3>
          <a:srgbClr val="FFFFFF"/>
        </a:accent3>
        <a:accent4>
          <a:srgbClr val="404040"/>
        </a:accent4>
        <a:accent5>
          <a:srgbClr val="AAB7BD"/>
        </a:accent5>
        <a:accent6>
          <a:srgbClr val="068895"/>
        </a:accent6>
        <a:hlink>
          <a:srgbClr val="18D5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205</TotalTime>
  <Words>574</Words>
  <Application>Microsoft Office PowerPoint</Application>
  <PresentationFormat>Экран (4:3)</PresentationFormat>
  <Paragraphs>37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powerpoint-template</vt:lpstr>
      <vt:lpstr>Межпредметные связи физики и астрономии</vt:lpstr>
      <vt:lpstr>Предмет физики</vt:lpstr>
      <vt:lpstr>Предмет астрономии</vt:lpstr>
      <vt:lpstr>   Открытие гелиоцентрической системы Николая Коперника (середина 16 века)</vt:lpstr>
      <vt:lpstr>Млечный путь и другие галактики</vt:lpstr>
      <vt:lpstr>Открытие других галактик</vt:lpstr>
      <vt:lpstr>Научно-техническая революция ХХ века</vt:lpstr>
      <vt:lpstr>Релятивистская космология </vt:lpstr>
      <vt:lpstr>Теория эволюции Вселенной</vt:lpstr>
      <vt:lpstr>Наблюдение – основной способ изучения астрономии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Межпредметные связи физики и астрономии</dc:title>
  <dc:creator>Пользователь</dc:creator>
  <cp:lastModifiedBy>Пользователь</cp:lastModifiedBy>
  <cp:revision>14</cp:revision>
  <dcterms:created xsi:type="dcterms:W3CDTF">2022-10-10T09:57:42Z</dcterms:created>
  <dcterms:modified xsi:type="dcterms:W3CDTF">2022-10-11T10:29:54Z</dcterms:modified>
</cp:coreProperties>
</file>