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5" r:id="rId4"/>
    <p:sldId id="266" r:id="rId5"/>
    <p:sldId id="258" r:id="rId6"/>
    <p:sldId id="259" r:id="rId7"/>
    <p:sldId id="260" r:id="rId8"/>
    <p:sldId id="262" r:id="rId9"/>
    <p:sldId id="263" r:id="rId10"/>
    <p:sldId id="264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18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Единицы измерения информации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Алексашова</a:t>
            </a:r>
            <a:r>
              <a:rPr lang="ru-RU" dirty="0" smtClean="0"/>
              <a:t> М.А.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494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Самостоятельная работа</a:t>
            </a:r>
            <a:br>
              <a:rPr lang="ru-RU" dirty="0"/>
            </a:br>
            <a:r>
              <a:rPr lang="ru-RU" dirty="0"/>
              <a:t>ФИ, Группа, дата</a:t>
            </a:r>
            <a:r>
              <a:rPr lang="ru-RU" dirty="0" smtClean="0"/>
              <a:t>. Вариант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текстовом процессоре </a:t>
            </a:r>
            <a:r>
              <a:rPr lang="en-US" dirty="0"/>
              <a:t>MS Word </a:t>
            </a:r>
            <a:r>
              <a:rPr lang="ru-RU" dirty="0"/>
              <a:t>решить и оформить примеры (Сохраните файл под именем Лр1.</a:t>
            </a:r>
            <a:r>
              <a:rPr lang="en-US" dirty="0" err="1"/>
              <a:t>docx</a:t>
            </a:r>
            <a:r>
              <a:rPr lang="en-US" dirty="0"/>
              <a:t>)</a:t>
            </a:r>
            <a:r>
              <a:rPr lang="ru-RU" dirty="0"/>
              <a:t>:</a:t>
            </a:r>
          </a:p>
          <a:p>
            <a:r>
              <a:rPr lang="ru-RU" dirty="0" smtClean="0"/>
              <a:t>1974 </a:t>
            </a:r>
            <a:r>
              <a:rPr lang="ru-RU" dirty="0"/>
              <a:t>Кбайт = ? Бит</a:t>
            </a:r>
          </a:p>
          <a:p>
            <a:r>
              <a:rPr lang="ru-RU" dirty="0" smtClean="0"/>
              <a:t>238 976 </a:t>
            </a:r>
            <a:r>
              <a:rPr lang="ru-RU" dirty="0"/>
              <a:t>байт = ? Мбайт</a:t>
            </a:r>
          </a:p>
          <a:p>
            <a:r>
              <a:rPr lang="ru-RU" dirty="0" smtClean="0"/>
              <a:t>8 789 453 бит </a:t>
            </a:r>
            <a:r>
              <a:rPr lang="ru-RU" dirty="0"/>
              <a:t>= ? Кбайт</a:t>
            </a:r>
          </a:p>
          <a:p>
            <a:r>
              <a:rPr lang="ru-RU" dirty="0" smtClean="0"/>
              <a:t>29 </a:t>
            </a:r>
            <a:r>
              <a:rPr lang="ru-RU" dirty="0"/>
              <a:t>Мбайт = ? Байт</a:t>
            </a:r>
          </a:p>
          <a:p>
            <a:r>
              <a:rPr lang="ru-RU" dirty="0" smtClean="0"/>
              <a:t>9 112 987 098 765 </a:t>
            </a:r>
            <a:r>
              <a:rPr lang="ru-RU" dirty="0"/>
              <a:t>Бит = ? Тбайт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07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Самостоятельная работа</a:t>
            </a:r>
            <a:br>
              <a:rPr lang="ru-RU" dirty="0"/>
            </a:br>
            <a:r>
              <a:rPr lang="ru-RU" dirty="0"/>
              <a:t>ФИ, Группа, дата</a:t>
            </a:r>
            <a:r>
              <a:rPr lang="ru-RU" dirty="0" smtClean="0"/>
              <a:t>. Вариант </a:t>
            </a:r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текстовом процессоре </a:t>
            </a:r>
            <a:r>
              <a:rPr lang="en-US" dirty="0"/>
              <a:t>MS Word </a:t>
            </a:r>
            <a:r>
              <a:rPr lang="ru-RU" dirty="0"/>
              <a:t>решить и оформить примеры (Сохраните файл под именем Лр1.</a:t>
            </a:r>
            <a:r>
              <a:rPr lang="en-US" dirty="0" err="1"/>
              <a:t>docx</a:t>
            </a:r>
            <a:r>
              <a:rPr lang="en-US" dirty="0"/>
              <a:t>)</a:t>
            </a:r>
            <a:r>
              <a:rPr lang="ru-RU" dirty="0"/>
              <a:t>:</a:t>
            </a:r>
          </a:p>
          <a:p>
            <a:r>
              <a:rPr lang="ru-RU" dirty="0" smtClean="0"/>
              <a:t>14 </a:t>
            </a:r>
            <a:r>
              <a:rPr lang="ru-RU" dirty="0"/>
              <a:t>Кбайт = ? Бит</a:t>
            </a:r>
          </a:p>
          <a:p>
            <a:r>
              <a:rPr lang="ru-RU" dirty="0" smtClean="0"/>
              <a:t>556</a:t>
            </a:r>
            <a:r>
              <a:rPr lang="ru-RU" dirty="0" smtClean="0"/>
              <a:t> </a:t>
            </a:r>
            <a:r>
              <a:rPr lang="ru-RU" dirty="0" smtClean="0"/>
              <a:t>976 </a:t>
            </a:r>
            <a:r>
              <a:rPr lang="ru-RU" dirty="0"/>
              <a:t>байт = ? Мбайт</a:t>
            </a:r>
          </a:p>
          <a:p>
            <a:r>
              <a:rPr lang="ru-RU" dirty="0" smtClean="0"/>
              <a:t>12</a:t>
            </a:r>
            <a:r>
              <a:rPr lang="ru-RU" dirty="0" smtClean="0"/>
              <a:t> </a:t>
            </a:r>
            <a:r>
              <a:rPr lang="ru-RU" dirty="0" smtClean="0"/>
              <a:t>789 </a:t>
            </a:r>
            <a:r>
              <a:rPr lang="ru-RU" dirty="0" smtClean="0"/>
              <a:t>678</a:t>
            </a:r>
            <a:r>
              <a:rPr lang="ru-RU" dirty="0" smtClean="0"/>
              <a:t> </a:t>
            </a:r>
            <a:r>
              <a:rPr lang="ru-RU" dirty="0" smtClean="0"/>
              <a:t>бит </a:t>
            </a:r>
            <a:r>
              <a:rPr lang="ru-RU" dirty="0"/>
              <a:t>= ? Кбайт</a:t>
            </a:r>
          </a:p>
          <a:p>
            <a:r>
              <a:rPr lang="ru-RU" dirty="0" smtClean="0"/>
              <a:t>789 </a:t>
            </a:r>
            <a:r>
              <a:rPr lang="ru-RU" dirty="0"/>
              <a:t>Г</a:t>
            </a:r>
            <a:r>
              <a:rPr lang="ru-RU" dirty="0" smtClean="0"/>
              <a:t>байт </a:t>
            </a:r>
            <a:r>
              <a:rPr lang="ru-RU" dirty="0"/>
              <a:t>= ? Байт</a:t>
            </a:r>
          </a:p>
          <a:p>
            <a:r>
              <a:rPr lang="ru-RU" dirty="0"/>
              <a:t>7</a:t>
            </a:r>
            <a:r>
              <a:rPr lang="ru-RU" dirty="0" smtClean="0"/>
              <a:t> 888 </a:t>
            </a:r>
            <a:r>
              <a:rPr lang="ru-RU" dirty="0" smtClean="0"/>
              <a:t>987 </a:t>
            </a:r>
            <a:r>
              <a:rPr lang="ru-RU" dirty="0" smtClean="0"/>
              <a:t>786</a:t>
            </a:r>
            <a:r>
              <a:rPr lang="ru-RU" dirty="0" smtClean="0"/>
              <a:t> </a:t>
            </a:r>
            <a:r>
              <a:rPr lang="ru-RU" dirty="0" smtClean="0"/>
              <a:t>765 </a:t>
            </a:r>
            <a:r>
              <a:rPr lang="ru-RU" dirty="0"/>
              <a:t>Бит = ? Тбайт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31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Самостоятельная работа</a:t>
            </a:r>
            <a:br>
              <a:rPr lang="ru-RU" dirty="0"/>
            </a:br>
            <a:r>
              <a:rPr lang="ru-RU" dirty="0"/>
              <a:t>ФИ, Группа, дата</a:t>
            </a:r>
            <a:r>
              <a:rPr lang="ru-RU" dirty="0" smtClean="0"/>
              <a:t>. Вариант </a:t>
            </a: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текстовом процессоре </a:t>
            </a:r>
            <a:r>
              <a:rPr lang="en-US" dirty="0"/>
              <a:t>MS Word </a:t>
            </a:r>
            <a:r>
              <a:rPr lang="ru-RU" dirty="0"/>
              <a:t>решить и оформить примеры (Сохраните файл под именем Лр1.</a:t>
            </a:r>
            <a:r>
              <a:rPr lang="en-US" dirty="0" err="1"/>
              <a:t>docx</a:t>
            </a:r>
            <a:r>
              <a:rPr lang="en-US" dirty="0"/>
              <a:t>)</a:t>
            </a:r>
            <a:r>
              <a:rPr lang="ru-RU" dirty="0"/>
              <a:t>:</a:t>
            </a:r>
          </a:p>
          <a:p>
            <a:r>
              <a:rPr lang="ru-RU" dirty="0" smtClean="0"/>
              <a:t>100 </a:t>
            </a:r>
            <a:r>
              <a:rPr lang="ru-RU" dirty="0"/>
              <a:t>Кбайт = ? Бит</a:t>
            </a:r>
          </a:p>
          <a:p>
            <a:r>
              <a:rPr lang="ru-RU" dirty="0" smtClean="0"/>
              <a:t>998</a:t>
            </a:r>
            <a:r>
              <a:rPr lang="ru-RU" dirty="0" smtClean="0"/>
              <a:t> </a:t>
            </a:r>
            <a:r>
              <a:rPr lang="ru-RU" dirty="0" smtClean="0"/>
              <a:t>112</a:t>
            </a:r>
            <a:r>
              <a:rPr lang="ru-RU" dirty="0" smtClean="0"/>
              <a:t> </a:t>
            </a:r>
            <a:r>
              <a:rPr lang="ru-RU" dirty="0"/>
              <a:t>байт = ? Мбайт</a:t>
            </a:r>
          </a:p>
          <a:p>
            <a:r>
              <a:rPr lang="ru-RU" dirty="0" smtClean="0"/>
              <a:t>13</a:t>
            </a:r>
            <a:r>
              <a:rPr lang="ru-RU" dirty="0" smtClean="0"/>
              <a:t> </a:t>
            </a:r>
            <a:r>
              <a:rPr lang="ru-RU" dirty="0" smtClean="0"/>
              <a:t>789 </a:t>
            </a:r>
            <a:r>
              <a:rPr lang="ru-RU" dirty="0" smtClean="0"/>
              <a:t>005</a:t>
            </a:r>
            <a:r>
              <a:rPr lang="ru-RU" dirty="0" smtClean="0"/>
              <a:t> </a:t>
            </a:r>
            <a:r>
              <a:rPr lang="ru-RU" dirty="0" smtClean="0"/>
              <a:t>бит </a:t>
            </a:r>
            <a:r>
              <a:rPr lang="ru-RU" dirty="0"/>
              <a:t>= ? Кбайт</a:t>
            </a:r>
          </a:p>
          <a:p>
            <a:r>
              <a:rPr lang="ru-RU" dirty="0" smtClean="0"/>
              <a:t>200</a:t>
            </a:r>
            <a:r>
              <a:rPr lang="ru-RU" dirty="0" smtClean="0"/>
              <a:t> </a:t>
            </a:r>
            <a:r>
              <a:rPr lang="ru-RU" dirty="0"/>
              <a:t>Г</a:t>
            </a:r>
            <a:r>
              <a:rPr lang="ru-RU" dirty="0" smtClean="0"/>
              <a:t>байт </a:t>
            </a:r>
            <a:r>
              <a:rPr lang="ru-RU" dirty="0"/>
              <a:t>= ? Байт</a:t>
            </a:r>
          </a:p>
          <a:p>
            <a:r>
              <a:rPr lang="ru-RU" dirty="0" smtClean="0"/>
              <a:t>20</a:t>
            </a:r>
            <a:r>
              <a:rPr lang="ru-RU" dirty="0" smtClean="0"/>
              <a:t> 908 </a:t>
            </a:r>
            <a:r>
              <a:rPr lang="ru-RU" dirty="0" smtClean="0"/>
              <a:t>987 </a:t>
            </a:r>
            <a:r>
              <a:rPr lang="ru-RU" dirty="0" smtClean="0"/>
              <a:t>886</a:t>
            </a:r>
            <a:r>
              <a:rPr lang="ru-RU" dirty="0" smtClean="0"/>
              <a:t> 211 </a:t>
            </a:r>
            <a:r>
              <a:rPr lang="ru-RU" dirty="0"/>
              <a:t>Бит = ? Тбайт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00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383" t="23281" r="60667" b="25660"/>
          <a:stretch/>
        </p:blipFill>
        <p:spPr>
          <a:xfrm>
            <a:off x="2597888" y="781493"/>
            <a:ext cx="7481777" cy="561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8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8926" y="3320587"/>
            <a:ext cx="2773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4)2 Тбайт = ? бит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58926" y="1841829"/>
            <a:ext cx="3188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2)1,4 Мбайт </a:t>
            </a:r>
            <a:r>
              <a:rPr lang="ru-RU" sz="2800" dirty="0"/>
              <a:t>= ?</a:t>
            </a:r>
            <a:r>
              <a:rPr lang="en-US" sz="2800" dirty="0" smtClean="0"/>
              <a:t> </a:t>
            </a:r>
            <a:r>
              <a:rPr lang="ru-RU" sz="2800" dirty="0" smtClean="0"/>
              <a:t> бит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58926" y="1181895"/>
            <a:ext cx="2720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1)16 бит </a:t>
            </a:r>
            <a:r>
              <a:rPr lang="ru-RU" sz="2800" dirty="0"/>
              <a:t>= ?</a:t>
            </a:r>
            <a:r>
              <a:rPr lang="ru-RU" sz="2800" dirty="0" smtClean="0"/>
              <a:t> байт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58926" y="2561600"/>
            <a:ext cx="3935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3)1 236 742 бит = ?</a:t>
            </a:r>
            <a:r>
              <a:rPr lang="en-US" sz="2800" dirty="0" smtClean="0"/>
              <a:t> </a:t>
            </a:r>
            <a:r>
              <a:rPr lang="ru-RU" sz="2800" dirty="0" smtClean="0"/>
              <a:t>Гбайт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58926" y="635257"/>
            <a:ext cx="2823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/>
              <a:t>Решите примеры:</a:t>
            </a:r>
            <a:endParaRPr lang="ru-RU" sz="2800" u="sng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46" y="658272"/>
            <a:ext cx="811480" cy="8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7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8926" y="3320587"/>
            <a:ext cx="82862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4)2 Тбайт = 2*2</a:t>
            </a:r>
            <a:r>
              <a:rPr lang="en-US" sz="2800" dirty="0" smtClean="0"/>
              <a:t>^40*2^3=2^44= </a:t>
            </a:r>
            <a:r>
              <a:rPr lang="ru-RU" sz="2800" dirty="0" smtClean="0"/>
              <a:t>17</a:t>
            </a:r>
            <a:r>
              <a:rPr lang="ru-RU" sz="2800" dirty="0"/>
              <a:t> 592 186 044 </a:t>
            </a:r>
            <a:r>
              <a:rPr lang="ru-RU" sz="2800" dirty="0" smtClean="0"/>
              <a:t>416 бит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386940" y="4912641"/>
                <a:ext cx="1005615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2 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Тбайт=</m:t>
                      </m:r>
                      <m:sSup>
                        <m:sSup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40</m:t>
                          </m:r>
                        </m:sup>
                      </m:sSup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sz="3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44</m:t>
                          </m:r>
                        </m:sup>
                      </m:sSup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=17 592 186 044 416 бит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6940" y="4912641"/>
                <a:ext cx="10056151" cy="49244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1658926" y="1841829"/>
            <a:ext cx="69028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2)1,4 Мбайт </a:t>
            </a:r>
            <a:r>
              <a:rPr lang="ru-RU" sz="2800" dirty="0"/>
              <a:t>= </a:t>
            </a:r>
            <a:r>
              <a:rPr lang="ru-RU" sz="2800" dirty="0" smtClean="0"/>
              <a:t>1,4*2</a:t>
            </a:r>
            <a:r>
              <a:rPr lang="en-US" sz="2800" dirty="0" smtClean="0"/>
              <a:t>^20*2^3= </a:t>
            </a:r>
            <a:r>
              <a:rPr lang="ru-RU" sz="2800" dirty="0" smtClean="0"/>
              <a:t>11744051</a:t>
            </a:r>
            <a:r>
              <a:rPr lang="en-US" sz="2800" dirty="0"/>
              <a:t>,</a:t>
            </a:r>
            <a:r>
              <a:rPr lang="ru-RU" sz="2800" dirty="0" smtClean="0"/>
              <a:t>2</a:t>
            </a:r>
            <a:r>
              <a:rPr lang="en-US" sz="2800" dirty="0" smtClean="0"/>
              <a:t> </a:t>
            </a:r>
            <a:r>
              <a:rPr lang="ru-RU" sz="2800" dirty="0" smtClean="0"/>
              <a:t> бит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58926" y="1181895"/>
            <a:ext cx="36808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1)16 бит </a:t>
            </a:r>
            <a:r>
              <a:rPr lang="ru-RU" sz="2800" dirty="0"/>
              <a:t>= </a:t>
            </a:r>
            <a:r>
              <a:rPr lang="ru-RU" sz="2800" dirty="0" smtClean="0"/>
              <a:t>16/8=2 байт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58926" y="2561600"/>
            <a:ext cx="75216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3)1 236 742 бит = 1236742/2</a:t>
            </a:r>
            <a:r>
              <a:rPr lang="en-US" sz="2800" dirty="0" smtClean="0"/>
              <a:t>^33</a:t>
            </a:r>
            <a:r>
              <a:rPr lang="ru-RU" sz="2800" dirty="0" smtClean="0"/>
              <a:t> = </a:t>
            </a:r>
            <a:r>
              <a:rPr lang="en-US" sz="2800" dirty="0" smtClean="0"/>
              <a:t>0,000144 </a:t>
            </a:r>
            <a:r>
              <a:rPr lang="ru-RU" sz="2800" dirty="0" smtClean="0"/>
              <a:t>Гбайт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58926" y="635257"/>
            <a:ext cx="1366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u="sng" dirty="0" smtClean="0"/>
              <a:t>Ответы:</a:t>
            </a:r>
            <a:endParaRPr lang="ru-RU" sz="2800" u="sng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46" y="658272"/>
            <a:ext cx="811480" cy="8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5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4797" t="22187" r="60800" b="26558"/>
          <a:stretch/>
        </p:blipFill>
        <p:spPr>
          <a:xfrm>
            <a:off x="2674374" y="792726"/>
            <a:ext cx="7000568" cy="539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3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440" t="41852" r="44837" b="49630"/>
          <a:stretch/>
        </p:blipFill>
        <p:spPr>
          <a:xfrm>
            <a:off x="666750" y="2233332"/>
            <a:ext cx="10858500" cy="8763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5402" y="73448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Учебник Стр. </a:t>
            </a:r>
            <a:r>
              <a:rPr lang="ru-RU" smtClean="0"/>
              <a:t>50 </a:t>
            </a:r>
            <a:r>
              <a:rPr lang="ru-RU" dirty="0" smtClean="0"/>
              <a:t>в 4-5</a:t>
            </a:r>
            <a:br>
              <a:rPr lang="ru-RU" dirty="0" smtClean="0"/>
            </a:br>
            <a:r>
              <a:rPr lang="ru-RU" dirty="0" smtClean="0"/>
              <a:t>Выполните задания: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586" y="3304615"/>
            <a:ext cx="2537012" cy="253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83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80782" y="591671"/>
            <a:ext cx="10287000" cy="3908612"/>
          </a:xfrm>
        </p:spPr>
        <p:txBody>
          <a:bodyPr>
            <a:normAutofit/>
          </a:bodyPr>
          <a:lstStyle/>
          <a:p>
            <a:pPr algn="l"/>
            <a:r>
              <a:rPr lang="ru-RU" sz="3600" u="sng" dirty="0" smtClean="0"/>
              <a:t>Ответы: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4)2,6 Гбайт= </a:t>
            </a:r>
            <a:r>
              <a:rPr lang="ru-RU" sz="3600" dirty="0"/>
              <a:t>?байт</a:t>
            </a:r>
            <a:br>
              <a:rPr lang="ru-RU" sz="3600" dirty="0"/>
            </a:br>
            <a:r>
              <a:rPr lang="ru-RU" sz="3600" dirty="0"/>
              <a:t>2,6 *</a:t>
            </a:r>
            <a:r>
              <a:rPr lang="ru-RU" sz="3600" dirty="0" smtClean="0"/>
              <a:t>1024*1024*1024=2,6*  2</a:t>
            </a:r>
            <a:r>
              <a:rPr lang="en-US" sz="3600" dirty="0" smtClean="0"/>
              <a:t>^30=</a:t>
            </a:r>
            <a:r>
              <a:rPr lang="ru-RU" sz="3600" dirty="0" smtClean="0"/>
              <a:t>2</a:t>
            </a:r>
            <a:r>
              <a:rPr lang="ru-RU" sz="3600" dirty="0"/>
              <a:t> 791 728 </a:t>
            </a:r>
            <a:r>
              <a:rPr lang="ru-RU" sz="3600" dirty="0" smtClean="0"/>
              <a:t>742,4</a:t>
            </a:r>
            <a:r>
              <a:rPr lang="en-US" sz="3600" dirty="0" smtClean="0"/>
              <a:t> </a:t>
            </a:r>
            <a:r>
              <a:rPr lang="ru-RU" sz="3600" dirty="0" smtClean="0"/>
              <a:t>байт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5)</a:t>
            </a:r>
            <a:r>
              <a:rPr lang="en-US" sz="3600" dirty="0" smtClean="0"/>
              <a:t>36 </a:t>
            </a:r>
            <a:r>
              <a:rPr lang="ru-RU" sz="3600" dirty="0"/>
              <a:t>Кбайт </a:t>
            </a:r>
            <a:r>
              <a:rPr lang="en-US" sz="3600" dirty="0"/>
              <a:t>&lt;</a:t>
            </a:r>
            <a:r>
              <a:rPr lang="ru-RU" sz="3600" dirty="0"/>
              <a:t>38,797312</a:t>
            </a:r>
            <a:r>
              <a:rPr lang="en-US" sz="3600" dirty="0"/>
              <a:t> </a:t>
            </a:r>
            <a:r>
              <a:rPr lang="ru-RU" sz="3600" dirty="0"/>
              <a:t>Кбайт</a:t>
            </a:r>
            <a:br>
              <a:rPr lang="ru-RU" sz="3600" dirty="0"/>
            </a:br>
            <a:r>
              <a:rPr lang="ru-RU" sz="3600" dirty="0"/>
              <a:t>0,000037 Гбайт*1024*1024=38,797312 Кбайт</a:t>
            </a:r>
          </a:p>
        </p:txBody>
      </p:sp>
    </p:spTree>
    <p:extLst>
      <p:ext uri="{BB962C8B-B14F-4D97-AF65-F5344CB8AC3E}">
        <p14:creationId xmlns:p14="http://schemas.microsoft.com/office/powerpoint/2010/main" val="158358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https://allcalc.ru/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9849" r="4242" b="16425"/>
          <a:stretch/>
        </p:blipFill>
        <p:spPr>
          <a:xfrm>
            <a:off x="2891443" y="2518754"/>
            <a:ext cx="6409113" cy="350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4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</a:t>
            </a:r>
            <a:br>
              <a:rPr lang="ru-RU" dirty="0" smtClean="0"/>
            </a:br>
            <a:r>
              <a:rPr lang="ru-RU" dirty="0" smtClean="0"/>
              <a:t>ФИ, Группа, дата. Вариант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текстовом процессоре </a:t>
            </a:r>
            <a:r>
              <a:rPr lang="en-US" dirty="0" smtClean="0"/>
              <a:t>MS Word </a:t>
            </a:r>
            <a:r>
              <a:rPr lang="ru-RU" dirty="0" smtClean="0"/>
              <a:t>решить и оформить примеры (Сохраните файл под именем Лр1.</a:t>
            </a:r>
            <a:r>
              <a:rPr lang="en-US" dirty="0" err="1" smtClean="0"/>
              <a:t>docx</a:t>
            </a:r>
            <a:r>
              <a:rPr lang="en-US" dirty="0" smtClean="0"/>
              <a:t>)</a:t>
            </a:r>
            <a:r>
              <a:rPr lang="ru-RU" dirty="0" smtClean="0"/>
              <a:t>:</a:t>
            </a:r>
          </a:p>
          <a:p>
            <a:r>
              <a:rPr lang="ru-RU" dirty="0" smtClean="0"/>
              <a:t>54 Кбайт = ? Бит</a:t>
            </a:r>
          </a:p>
          <a:p>
            <a:r>
              <a:rPr lang="ru-RU" dirty="0" smtClean="0"/>
              <a:t>12984 байт = ? Мбайт</a:t>
            </a:r>
          </a:p>
          <a:p>
            <a:r>
              <a:rPr lang="ru-RU" dirty="0" smtClean="0"/>
              <a:t>1 982 356 бит = ? Кбайт</a:t>
            </a:r>
          </a:p>
          <a:p>
            <a:r>
              <a:rPr lang="ru-RU" dirty="0" smtClean="0"/>
              <a:t>256 Мбайт = ? Байт</a:t>
            </a:r>
          </a:p>
          <a:p>
            <a:r>
              <a:rPr lang="ru-RU" dirty="0" smtClean="0"/>
              <a:t>4 897 354 788 234 Бит = ? Тбайт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82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729</TotalTime>
  <Words>289</Words>
  <Application>Microsoft Office PowerPoint</Application>
  <PresentationFormat>Широкоэкранный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Cambria Math</vt:lpstr>
      <vt:lpstr>Garamond</vt:lpstr>
      <vt:lpstr>Натуральные материалы</vt:lpstr>
      <vt:lpstr>Единицы измерения информации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Учебник Стр. 50 в 4-5 Выполните задания:</vt:lpstr>
      <vt:lpstr>Ответы: 4)2,6 Гбайт= ?байт 2,6 *1024*1024*1024=2,6*  2^30=2 791 728 742,4 байт  5)36 Кбайт &lt;38,797312 Кбайт 0,000037 Гбайт*1024*1024=38,797312 Кбайт</vt:lpstr>
      <vt:lpstr>https://allcalc.ru/</vt:lpstr>
      <vt:lpstr>Самостоятельная работа ФИ, Группа, дата. Вариант 1</vt:lpstr>
      <vt:lpstr>Самостоятельная работа ФИ, Группа, дата. Вариант 2</vt:lpstr>
      <vt:lpstr>Самостоятельная работа ФИ, Группа, дата. Вариант 3</vt:lpstr>
      <vt:lpstr>Самостоятельная работа ФИ, Группа, дата. Вариант 4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Единицы измерения информации</dc:title>
  <dc:creator>Marina Alexashova</dc:creator>
  <cp:lastModifiedBy>Marina Alexashova</cp:lastModifiedBy>
  <cp:revision>35</cp:revision>
  <dcterms:created xsi:type="dcterms:W3CDTF">2022-10-03T11:09:25Z</dcterms:created>
  <dcterms:modified xsi:type="dcterms:W3CDTF">2022-10-11T11:27:46Z</dcterms:modified>
</cp:coreProperties>
</file>