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57" r:id="rId4"/>
    <p:sldId id="264" r:id="rId5"/>
    <p:sldId id="258" r:id="rId6"/>
    <p:sldId id="265" r:id="rId7"/>
    <p:sldId id="259" r:id="rId8"/>
    <p:sldId id="267" r:id="rId9"/>
    <p:sldId id="260" r:id="rId10"/>
    <p:sldId id="268" r:id="rId11"/>
    <p:sldId id="261" r:id="rId12"/>
    <p:sldId id="269" r:id="rId13"/>
    <p:sldId id="262" r:id="rId14"/>
    <p:sldId id="270" r:id="rId15"/>
    <p:sldId id="263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levshinov.ru/d/1-2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738224" cy="61031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052736"/>
            <a:ext cx="698477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Почему площадь - красная?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1.А </a:t>
            </a:r>
            <a:r>
              <a:rPr lang="ru-RU" sz="4000" dirty="0" smtClean="0">
                <a:solidFill>
                  <a:srgbClr val="C00000"/>
                </a:solidFill>
              </a:rPr>
              <a:t>в старину говорили…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2.Про </a:t>
            </a:r>
            <a:r>
              <a:rPr lang="ru-RU" sz="4000" dirty="0" smtClean="0">
                <a:solidFill>
                  <a:srgbClr val="C00000"/>
                </a:solidFill>
              </a:rPr>
              <a:t>яркое солнышко-…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3.Про </a:t>
            </a:r>
            <a:r>
              <a:rPr lang="ru-RU" sz="4000" dirty="0" smtClean="0">
                <a:solidFill>
                  <a:srgbClr val="C00000"/>
                </a:solidFill>
              </a:rPr>
              <a:t>пригожую девицу-</a:t>
            </a:r>
            <a:r>
              <a:rPr lang="ru-RU" sz="4000" dirty="0" smtClean="0">
                <a:solidFill>
                  <a:srgbClr val="C00000"/>
                </a:solidFill>
              </a:rPr>
              <a:t>…</a:t>
            </a:r>
            <a:endParaRPr lang="ru-RU" sz="4000" dirty="0" smtClean="0"/>
          </a:p>
          <a:p>
            <a:r>
              <a:rPr lang="ru-RU" sz="4000" dirty="0" smtClean="0">
                <a:solidFill>
                  <a:srgbClr val="C00000"/>
                </a:solidFill>
              </a:rPr>
              <a:t>4.Про умное слово-…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ПАРАДНОЕ КРЫЛЬЦО-КРАСНОЕ крыльцо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412776"/>
            <a:ext cx="4488445" cy="498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908720"/>
            <a:ext cx="56886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Почему площадь - красная?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1.А </a:t>
            </a:r>
            <a:r>
              <a:rPr lang="ru-RU" sz="3200" dirty="0" smtClean="0">
                <a:solidFill>
                  <a:srgbClr val="C00000"/>
                </a:solidFill>
              </a:rPr>
              <a:t>в старину говорили…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2.Про </a:t>
            </a:r>
            <a:r>
              <a:rPr lang="ru-RU" sz="3200" dirty="0" smtClean="0">
                <a:solidFill>
                  <a:srgbClr val="C00000"/>
                </a:solidFill>
              </a:rPr>
              <a:t>яркое солнышко-…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3.Про пригожую девицу-…</a:t>
            </a:r>
            <a:endParaRPr lang="ru-RU" sz="3200" dirty="0" smtClean="0"/>
          </a:p>
          <a:p>
            <a:r>
              <a:rPr lang="ru-RU" sz="3200" dirty="0" smtClean="0">
                <a:solidFill>
                  <a:srgbClr val="C00000"/>
                </a:solidFill>
              </a:rPr>
              <a:t>4.Про умное слово-</a:t>
            </a:r>
            <a:r>
              <a:rPr lang="ru-RU" sz="3200" dirty="0" smtClean="0">
                <a:solidFill>
                  <a:srgbClr val="C00000"/>
                </a:solidFill>
              </a:rPr>
              <a:t>…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5.Про парадное крыльцо-…</a:t>
            </a:r>
            <a:endParaRPr lang="ru-RU" sz="32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ПЕРЕДНИЙ УГОЛ В ДОМЕ-КРАСНЫЙ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122" y="1554163"/>
            <a:ext cx="804615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908720"/>
            <a:ext cx="62646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Почему площадь - красная?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1.А в старину говорили…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2.Про яркое солнышко-…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3.Про пригожую девицу-…</a:t>
            </a:r>
            <a:endParaRPr lang="ru-RU" sz="3200" dirty="0" smtClean="0"/>
          </a:p>
          <a:p>
            <a:r>
              <a:rPr lang="ru-RU" sz="3200" dirty="0" smtClean="0">
                <a:solidFill>
                  <a:srgbClr val="C00000"/>
                </a:solidFill>
              </a:rPr>
              <a:t>4.Про умное слово-…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5.Про парадное крыльцо-</a:t>
            </a:r>
            <a:r>
              <a:rPr lang="ru-RU" sz="3200" dirty="0" smtClean="0">
                <a:solidFill>
                  <a:srgbClr val="C00000"/>
                </a:solidFill>
              </a:rPr>
              <a:t>…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6.Про передний угол в доме-…</a:t>
            </a:r>
            <a:endParaRPr lang="ru-RU" sz="32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КРАСИВАЯ , ГЛАВНАЯ  ПЛОЩАДЬ- КРАСНАЯ площадь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7501" y="1554163"/>
            <a:ext cx="6441397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836712"/>
            <a:ext cx="748883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Почему площадь - </a:t>
            </a:r>
            <a:r>
              <a:rPr lang="ru-RU" sz="3200" dirty="0" smtClean="0">
                <a:solidFill>
                  <a:srgbClr val="C00000"/>
                </a:solidFill>
              </a:rPr>
              <a:t>Красная</a:t>
            </a:r>
            <a:r>
              <a:rPr lang="ru-RU" sz="3200" dirty="0" smtClean="0">
                <a:solidFill>
                  <a:srgbClr val="C00000"/>
                </a:solidFill>
              </a:rPr>
              <a:t>?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1.А в старину говорили…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2.Про яркое солнышко-…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3.Про пригожую девицу-…</a:t>
            </a:r>
            <a:endParaRPr lang="ru-RU" sz="3200" dirty="0" smtClean="0"/>
          </a:p>
          <a:p>
            <a:r>
              <a:rPr lang="ru-RU" sz="3200" dirty="0" smtClean="0">
                <a:solidFill>
                  <a:srgbClr val="C00000"/>
                </a:solidFill>
              </a:rPr>
              <a:t>4.Про умное слово-…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5.Про парадное крыльцо-…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6.Про передний угол в доме-</a:t>
            </a:r>
            <a:r>
              <a:rPr lang="ru-RU" sz="3200" dirty="0" smtClean="0">
                <a:solidFill>
                  <a:srgbClr val="C00000"/>
                </a:solidFill>
              </a:rPr>
              <a:t>…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7.Вот и площадь называют Красной</a:t>
            </a:r>
            <a:endParaRPr lang="ru-RU" sz="32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7624" y="1628800"/>
            <a:ext cx="69944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Почему площадь - Красная?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А в Старину говорили…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solidFill>
                  <a:srgbClr val="C00000"/>
                </a:solidFill>
              </a:rPr>
              <a:t>Красивое, торжественное, ГЛАВНОЕ И СЛАВНОЕ-</a:t>
            </a:r>
          </a:p>
          <a:p>
            <a:pPr algn="ctr">
              <a:buNone/>
            </a:pPr>
            <a:r>
              <a:rPr lang="ru-RU" sz="5400" dirty="0" smtClean="0">
                <a:solidFill>
                  <a:srgbClr val="FF0000"/>
                </a:solidFill>
              </a:rPr>
              <a:t>КРАСНОЕ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908720"/>
            <a:ext cx="741682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Почему площадь - Красная?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1.А в старину говорили…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Яркое </a:t>
            </a:r>
            <a:r>
              <a:rPr lang="ru-RU" dirty="0" err="1" smtClean="0">
                <a:solidFill>
                  <a:srgbClr val="FF0000"/>
                </a:solidFill>
              </a:rPr>
              <a:t>солнышко-КРАСНО</a:t>
            </a:r>
            <a:r>
              <a:rPr lang="ru-RU" dirty="0" smtClean="0">
                <a:solidFill>
                  <a:srgbClr val="FF0000"/>
                </a:solidFill>
              </a:rPr>
              <a:t> солнышко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916832"/>
            <a:ext cx="4139381" cy="4139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686800" cy="4051300"/>
          </a:xfrm>
        </p:spPr>
        <p:txBody>
          <a:bodyPr>
            <a:normAutofit/>
          </a:bodyPr>
          <a:lstStyle/>
          <a:p>
            <a:pPr marL="742950" indent="-742950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980728"/>
            <a:ext cx="727280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Почему площадь - Красная?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1.А в старину говорили…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2.Про яркое солнышко-…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ПРИГОЖАЯ ДЕВИЦА- КРАСНА девица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6312" y="1554163"/>
            <a:ext cx="268377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584" y="1196752"/>
            <a:ext cx="74168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Почему площадь - Красная?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1.А в старину говорили…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2.Про яркое солнышко-…</a:t>
            </a:r>
            <a:br>
              <a:rPr lang="ru-RU" sz="4000" dirty="0" smtClean="0">
                <a:solidFill>
                  <a:srgbClr val="C00000"/>
                </a:solidFill>
              </a:rPr>
            </a:br>
            <a:r>
              <a:rPr lang="ru-RU" sz="4000" dirty="0" smtClean="0">
                <a:solidFill>
                  <a:srgbClr val="C00000"/>
                </a:solidFill>
              </a:rPr>
              <a:t>3.Про пригожую девицу-</a:t>
            </a:r>
            <a:r>
              <a:rPr lang="ru-RU" sz="4000" dirty="0" smtClean="0">
                <a:solidFill>
                  <a:srgbClr val="C00000"/>
                </a:solidFill>
              </a:rPr>
              <a:t>…</a:t>
            </a:r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УМНОЕ СЛОВО-КРАСНОЕ словцо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2402" y="1554163"/>
            <a:ext cx="679159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39</TotalTime>
  <Words>76</Words>
  <Application>Microsoft Office PowerPoint</Application>
  <PresentationFormat>Экран (4:3)</PresentationFormat>
  <Paragraphs>28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Слайд 1</vt:lpstr>
      <vt:lpstr>Слайд 2</vt:lpstr>
      <vt:lpstr>А в Старину говорили…</vt:lpstr>
      <vt:lpstr>Слайд 4</vt:lpstr>
      <vt:lpstr>Яркое солнышко-КРАСНО солнышко</vt:lpstr>
      <vt:lpstr> </vt:lpstr>
      <vt:lpstr>ПРИГОЖАЯ ДЕВИЦА- КРАСНА девица</vt:lpstr>
      <vt:lpstr>Слайд 8</vt:lpstr>
      <vt:lpstr>УМНОЕ СЛОВО-КРАСНОЕ словцо</vt:lpstr>
      <vt:lpstr>Слайд 10</vt:lpstr>
      <vt:lpstr>ПАРАДНОЕ КРЫЛЬЦО-КРАСНОЕ крыльцо</vt:lpstr>
      <vt:lpstr>Слайд 12</vt:lpstr>
      <vt:lpstr>ПЕРЕДНИЙ УГОЛ В ДОМЕ-КРАСНЫЙ</vt:lpstr>
      <vt:lpstr>Слайд 14</vt:lpstr>
      <vt:lpstr>КРАСИВАЯ , ГЛАВНАЯ  ПЛОЩАДЬ- КРАСНАЯ площадь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</cp:revision>
  <dcterms:created xsi:type="dcterms:W3CDTF">2021-09-23T02:56:16Z</dcterms:created>
  <dcterms:modified xsi:type="dcterms:W3CDTF">2021-09-23T03:47:00Z</dcterms:modified>
</cp:coreProperties>
</file>