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5" r:id="rId3"/>
    <p:sldId id="263" r:id="rId4"/>
    <p:sldId id="264" r:id="rId5"/>
    <p:sldId id="257" r:id="rId6"/>
    <p:sldId id="260" r:id="rId7"/>
    <p:sldId id="258" r:id="rId8"/>
    <p:sldId id="262" r:id="rId9"/>
    <p:sldId id="259" r:id="rId10"/>
    <p:sldId id="267" r:id="rId11"/>
    <p:sldId id="266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6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cap="none" dirty="0" smtClean="0">
                <a:ln w="18415" cmpd="sng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  <a:reflection blurRad="6350" stA="60000" endA="900" endPos="58000" dir="5400000" sy="-100000" algn="bl" rotWithShape="0"/>
                </a:effectLst>
              </a:rPr>
              <a:t>Волшебная сказка</a:t>
            </a:r>
            <a:endParaRPr lang="ru-RU" cap="none" dirty="0">
              <a:ln w="18415" cmpd="sng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  <a:reflection blurRad="6350" stA="60000" endA="900" endPos="58000" dir="5400000" sy="-100000" algn="bl" rotWithShape="0"/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4800" b="1" dirty="0" smtClean="0">
                <a:ln w="10541" cmpd="sng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  <a:reflection blurRad="6350" stA="60000" endA="900" endPos="58000" dir="5400000" sy="-100000" algn="bl" rotWithShape="0"/>
                </a:effectLst>
              </a:rPr>
              <a:t>Литературное чтение</a:t>
            </a:r>
            <a:endParaRPr lang="ru-RU" sz="4800" b="1" dirty="0">
              <a:ln w="10541" cmpd="sng">
                <a:solidFill>
                  <a:schemeClr val="tx2">
                    <a:lumMod val="50000"/>
                  </a:scheme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  <a:reflection blurRad="6350" stA="60000" endA="900" endPos="580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Какие слова являются зачином, а какие концовкой?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Жил-был…», «Жили-были…», «В тридевятом царстве в тридесятом государстве…».</a:t>
            </a:r>
            <a:br>
              <a:rPr lang="ru-RU" dirty="0" smtClean="0"/>
            </a:br>
            <a:r>
              <a:rPr lang="ru-RU" dirty="0" smtClean="0"/>
              <a:t>«Стали жить-поживать…», «Тут и сказке конец, а кто слушал - молодец…», «Сказка - ложь, да в ней намёк, добрым молодцам урок».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устойчивые выражения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в сказке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...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/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</a:b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052736"/>
            <a:ext cx="8686800" cy="5027389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«</a:t>
            </a:r>
            <a:r>
              <a:rPr lang="ru-RU" sz="3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Глаз не смыкал» (не спал), «сон и прочь с глаз» (расхотелось спать), «устал до </a:t>
            </a:r>
            <a:r>
              <a:rPr lang="ru-RU" sz="39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смерточки</a:t>
            </a:r>
            <a:r>
              <a:rPr lang="ru-RU" sz="3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 (сильно устал), «откуда ни возьмись» (вдруг), «служить верой-правдой» (честно), «синие леса мимо глаз пропускает, озёра хвостом заметает» (бежит быстро), «пущу нехорошую славу» (расскажу всем), «сослужишь мне службу» (сделаешь для меня что-то), «ещё пуще пригорюнился» (огорчился), «простился с ним навечно» (попрощался навсегда).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Принести книгу со своей любимой сказкой.</a:t>
            </a: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9451" y="3473624"/>
            <a:ext cx="4944549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План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1. Знакомство с темой урока.</a:t>
            </a:r>
          </a:p>
          <a:p>
            <a:r>
              <a:rPr lang="ru-RU" dirty="0" smtClean="0"/>
              <a:t>2. Определение ключевых понятий урока.</a:t>
            </a:r>
          </a:p>
          <a:p>
            <a:r>
              <a:rPr lang="ru-RU" dirty="0" smtClean="0"/>
              <a:t>3.Классификация сказок.</a:t>
            </a:r>
          </a:p>
          <a:p>
            <a:r>
              <a:rPr lang="ru-RU" dirty="0" smtClean="0"/>
              <a:t>4.Особенности сказок.</a:t>
            </a:r>
          </a:p>
          <a:p>
            <a:r>
              <a:rPr lang="ru-RU" dirty="0" smtClean="0"/>
              <a:t>5. Выполнение заданий в тетради.</a:t>
            </a:r>
          </a:p>
          <a:p>
            <a:r>
              <a:rPr lang="ru-RU" dirty="0" smtClean="0"/>
              <a:t>6. Знакомство с особенностями волшебной сказки. Диалог Вани и Ани.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88640"/>
            <a:ext cx="8686800" cy="6408712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мире много сказок</a:t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Грустных и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смешных,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прожить на свете 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Нам нельзя без них.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Лампа Аладдина,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сказку нас веди,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Башмачок хрустальный,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Помоги в пути!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Мальчик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Чиполлино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Мишка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Винни-Пух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Каждый нам в дороге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Настоящий друг.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Пусть герои сказок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Дарят нам тепло,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Пусть добро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тна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веки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Побеждает зло.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Страница 51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1. Прочитать значение каких понятий мы узнаем при изучении этого раздела.</a:t>
            </a:r>
          </a:p>
          <a:p>
            <a:r>
              <a:rPr lang="ru-RU" dirty="0" smtClean="0"/>
              <a:t>Прочитать по ролям слова Ани, Вани, Профессора </a:t>
            </a:r>
            <a:r>
              <a:rPr lang="ru-RU" dirty="0" err="1" smtClean="0"/>
              <a:t>Самоварова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cap="none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Вспомните </a:t>
            </a:r>
            <a:r>
              <a:rPr lang="ru-RU" b="1" cap="none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сказки, которые вы прочитали в 1 и во 2 классах. Вспомните их содержание и особенности.</a:t>
            </a:r>
            <a:endParaRPr lang="ru-RU" b="1" cap="none" dirty="0" smtClean="0">
              <a:ln w="12700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81162" y="1788319"/>
            <a:ext cx="5934075" cy="405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В тетради выполни таблицу.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1554163"/>
          <a:ext cx="8686800" cy="1437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95600"/>
                <a:gridCol w="2895600"/>
                <a:gridCol w="28956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Бытовые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волшебные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Сказки о животных</a:t>
                      </a:r>
                      <a:endParaRPr lang="ru-RU" sz="3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8991600" cy="1728192"/>
          </a:xfrm>
        </p:spPr>
        <p:txBody>
          <a:bodyPr>
            <a:normAutofit fontScale="90000"/>
          </a:bodyPr>
          <a:lstStyle/>
          <a:p>
            <a:pPr algn="ctr"/>
            <a:r>
              <a:rPr lang="ru-RU" cap="none" dirty="0" smtClean="0">
                <a:ln w="18415" cmpd="sng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Подумайте и скажите, какие это сказки: бытовые, волшебные или сказки о животных? </a:t>
            </a:r>
            <a:r>
              <a:rPr lang="ru-RU" cap="none" dirty="0" smtClean="0">
                <a:ln w="18415" cmpd="sng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Поставь </a:t>
            </a:r>
            <a:r>
              <a:rPr lang="ru-RU" cap="none" dirty="0" smtClean="0">
                <a:ln w="18415" cmpd="sng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номер.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t">
              <a:buNone/>
            </a:pPr>
            <a:endParaRPr lang="ru-RU" b="1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pPr fontAlgn="t"/>
            <a:endParaRPr lang="ru-RU" dirty="0" smtClean="0"/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1772816"/>
            <a:ext cx="8784976" cy="403187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</a:t>
            </a:r>
            <a:r>
              <a:rPr lang="ru-RU" sz="3200" b="1" spc="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«Лисичка-сестричка и волк»</a:t>
            </a:r>
            <a:br>
              <a:rPr lang="ru-RU" sz="3200" b="1" spc="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spc="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«Лиса и журавль»</a:t>
            </a:r>
            <a:br>
              <a:rPr lang="ru-RU" sz="3200" b="1" spc="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spc="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«Гуси-лебеди»</a:t>
            </a:r>
            <a:br>
              <a:rPr lang="ru-RU" sz="3200" b="1" spc="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spc="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«Зимовье зверей»</a:t>
            </a:r>
            <a:br>
              <a:rPr lang="ru-RU" sz="3200" b="1" spc="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spc="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 «Петушок и бобовое зёрнышко»</a:t>
            </a:r>
            <a:br>
              <a:rPr lang="ru-RU" sz="3200" b="1" spc="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spc="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6. «Как мужик гусей делил»</a:t>
            </a:r>
            <a:br>
              <a:rPr lang="ru-RU" sz="3200" b="1" spc="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spc="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7. «Каша из топора»</a:t>
            </a:r>
            <a:br>
              <a:rPr lang="ru-RU" sz="3200" b="1" spc="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spc="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8. «Сестрица </a:t>
            </a:r>
            <a:r>
              <a:rPr lang="ru-RU" sz="3200" b="1" spc="50" dirty="0" err="1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Алёнушка</a:t>
            </a:r>
            <a:r>
              <a:rPr lang="ru-RU" sz="3200" b="1" spc="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братец Иванушка»</a:t>
            </a:r>
            <a:endParaRPr lang="ru-RU" sz="3200" b="1" spc="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dirty="0" smtClean="0"/>
              <a:t>Правильные ответы.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1554163"/>
          <a:ext cx="8686800" cy="1584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95600"/>
                <a:gridCol w="2895600"/>
                <a:gridCol w="28956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Бытовые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Волшебные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Сказки о животных</a:t>
                      </a:r>
                      <a:endParaRPr lang="ru-RU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600" b="1" i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6;</a:t>
                      </a:r>
                      <a:r>
                        <a:rPr lang="ru-RU" sz="3600" b="1" i="1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7.</a:t>
                      </a:r>
                      <a:endParaRPr lang="ru-RU" sz="3600" b="1" i="1" dirty="0">
                        <a:solidFill>
                          <a:schemeClr val="tx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i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1; 2; 4;</a:t>
                      </a:r>
                      <a:r>
                        <a:rPr lang="ru-RU" sz="3600" b="1" i="1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5.</a:t>
                      </a:r>
                      <a:endParaRPr lang="ru-RU" sz="3600" b="1" i="1" dirty="0">
                        <a:solidFill>
                          <a:schemeClr val="tx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i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3; 8.</a:t>
                      </a:r>
                      <a:endParaRPr lang="ru-RU" sz="3600" b="1" i="1" dirty="0">
                        <a:solidFill>
                          <a:schemeClr val="tx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9451" y="3284984"/>
            <a:ext cx="4944549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Признаки сказки: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1. Зачин;</a:t>
            </a:r>
          </a:p>
          <a:p>
            <a:r>
              <a:rPr lang="ru-RU" dirty="0" smtClean="0"/>
              <a:t>2. Волшебные предметы;</a:t>
            </a:r>
          </a:p>
          <a:p>
            <a:r>
              <a:rPr lang="ru-RU" dirty="0" smtClean="0"/>
              <a:t>3.Сказочные слова и выражения;</a:t>
            </a:r>
          </a:p>
          <a:p>
            <a:r>
              <a:rPr lang="ru-RU" dirty="0" smtClean="0"/>
              <a:t>4.Троекратный повтор;</a:t>
            </a:r>
          </a:p>
          <a:p>
            <a:r>
              <a:rPr lang="ru-RU" dirty="0" smtClean="0"/>
              <a:t>5.Борьба добра и зла;</a:t>
            </a:r>
          </a:p>
          <a:p>
            <a:r>
              <a:rPr lang="ru-RU" dirty="0" smtClean="0"/>
              <a:t>6. Добро побеждает зло;</a:t>
            </a:r>
          </a:p>
          <a:p>
            <a:r>
              <a:rPr lang="ru-RU" dirty="0" smtClean="0"/>
              <a:t>7. Концовка.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55</TotalTime>
  <Words>322</Words>
  <Application>Microsoft Office PowerPoint</Application>
  <PresentationFormat>Экран (4:3)</PresentationFormat>
  <Paragraphs>57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Трек</vt:lpstr>
      <vt:lpstr>Волшебная сказка</vt:lpstr>
      <vt:lpstr>План</vt:lpstr>
      <vt:lpstr>Слайд 3</vt:lpstr>
      <vt:lpstr>Страница 51</vt:lpstr>
      <vt:lpstr>Вспомните сказки, которые вы прочитали в 1 и во 2 классах. Вспомните их содержание и особенности.</vt:lpstr>
      <vt:lpstr>В тетради выполни таблицу.</vt:lpstr>
      <vt:lpstr>Подумайте и скажите, какие это сказки: бытовые, волшебные или сказки о животных?  Поставь номер. </vt:lpstr>
      <vt:lpstr>Правильные ответы.</vt:lpstr>
      <vt:lpstr>Признаки сказки:</vt:lpstr>
      <vt:lpstr>Какие слова являются зачином, а какие концовкой?</vt:lpstr>
      <vt:lpstr>устойчивые выражения в сказке ... </vt:lpstr>
      <vt:lpstr>Домашнее задание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Волшебная сказка</dc:title>
  <dc:creator>Lena</dc:creator>
  <cp:lastModifiedBy>Пользователь Windows</cp:lastModifiedBy>
  <cp:revision>7</cp:revision>
  <dcterms:created xsi:type="dcterms:W3CDTF">2022-10-11T09:39:08Z</dcterms:created>
  <dcterms:modified xsi:type="dcterms:W3CDTF">2022-10-11T10:45:05Z</dcterms:modified>
</cp:coreProperties>
</file>