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2" r:id="rId6"/>
    <p:sldId id="268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10.09.2022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Русский язык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 класс</a:t>
            </a: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Тема: Собеседники. Диалог</a:t>
            </a:r>
          </a:p>
          <a:p>
            <a:r>
              <a:rPr lang="ru-RU" sz="15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Учитель Буданова Е.В</a:t>
            </a:r>
            <a:r>
              <a:rPr lang="ru-RU" sz="15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  <a:endParaRPr lang="ru-RU" sz="15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162467"/>
          </a:xfrm>
        </p:spPr>
        <p:txBody>
          <a:bodyPr>
            <a:normAutofit/>
          </a:bodyPr>
          <a:lstStyle/>
          <a:p>
            <a:r>
              <a:rPr lang="ru-RU" sz="44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Семья, въехал, бульон, вьёт, въезжает, вьюга, почтальон, вьюн, съёжились, объявление, ручьи, Илья, ружьё, Демьян, изъян.</a:t>
            </a:r>
            <a:endParaRPr lang="ru-RU" sz="4400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Записать слова в два столбика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Под..ём, жил..ё, об..</a:t>
            </a:r>
            <a:r>
              <a:rPr lang="ru-RU" sz="4800" i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яснил</a:t>
            </a:r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раз..</a:t>
            </a:r>
            <a:r>
              <a:rPr lang="ru-RU" sz="4800" i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яснил</a:t>
            </a:r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певун..я, </a:t>
            </a:r>
            <a:r>
              <a:rPr lang="ru-RU" sz="4800" i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</a:t>
            </a:r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..ерошенный, весел..е, </a:t>
            </a:r>
            <a:r>
              <a:rPr lang="ru-RU" sz="4800" i="1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солов</a:t>
            </a:r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..и, пред..явить.</a:t>
            </a:r>
            <a:endParaRPr lang="ru-RU" sz="4800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Выписать слова с орфограммой «</a:t>
            </a:r>
            <a:r>
              <a:rPr lang="ru-RU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ъ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Разъединить концы, отъезд гостей, въехать в город, съехать с горы, взъерошенный мальчик, </a:t>
            </a:r>
            <a:r>
              <a:rPr lang="ru-RU" sz="4800" i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разъярить медведя.</a:t>
            </a:r>
            <a:endParaRPr lang="ru-RU" sz="4800" i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Списать. Выделенные </a:t>
            </a:r>
            <a:r>
              <a:rPr lang="ru-RU" sz="32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мслова</a:t>
            </a:r>
            <a:r>
              <a:rPr lang="ru-RU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заменить противоположенными по значению.</a:t>
            </a:r>
            <a:endParaRPr lang="ru-RU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 </a:t>
            </a:r>
            <a:r>
              <a:rPr lang="ru-RU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Соотнести правую и левую части пословиц.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2"/>
          </p:nvPr>
        </p:nvSpPr>
        <p:spPr>
          <a:xfrm>
            <a:off x="179512" y="1444294"/>
            <a:ext cx="4317876" cy="3941763"/>
          </a:xfrm>
        </p:spPr>
        <p:txBody>
          <a:bodyPr>
            <a:normAutofit/>
          </a:bodyPr>
          <a:lstStyle/>
          <a:p>
            <a:r>
              <a:rPr lang="kk-KZ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 Делай Другому Туго,   </a:t>
            </a:r>
          </a:p>
          <a:p>
            <a:r>
              <a:rPr lang="kk-KZ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Умей Сказать, </a:t>
            </a:r>
          </a:p>
          <a:p>
            <a:r>
              <a:rPr lang="kk-KZ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Кто Спорит,</a:t>
            </a:r>
          </a:p>
          <a:p>
            <a:r>
              <a:rPr lang="kk-KZ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 Добрый Привет,</a:t>
            </a:r>
          </a:p>
          <a:p>
            <a:r>
              <a:rPr lang="kk-KZ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Сначала Подумай,</a:t>
            </a:r>
          </a:p>
          <a:p>
            <a:r>
              <a:rPr lang="kk-KZ" sz="2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 Доброе Слово,</a:t>
            </a: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319463" cy="39417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потом скажи.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дай добрый ответ.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больней огня жжёт.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тот ничего не стоит.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умей и смолчать.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чего не желаешь себе.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IY2F69X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3713" y="1844825"/>
            <a:ext cx="6565890" cy="381642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Спасибо за урок !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155 выписать слова  на букву , а.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Домашнее задание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219</TotalTime>
  <Words>191</Words>
  <Application>Microsoft Office PowerPoint</Application>
  <PresentationFormat>Экран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Русский язык</vt:lpstr>
      <vt:lpstr>Записать слова в два столбика</vt:lpstr>
      <vt:lpstr>Выписать слова с орфограммой «ъ»</vt:lpstr>
      <vt:lpstr>Списать. Выделенные мслова заменить противоположенными по значению.</vt:lpstr>
      <vt:lpstr> Соотнести правую и левую части пословиц.</vt:lpstr>
      <vt:lpstr>Спасибо за урок !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</dc:title>
  <dc:creator>Lena</dc:creator>
  <cp:lastModifiedBy>WWW</cp:lastModifiedBy>
  <cp:revision>23</cp:revision>
  <dcterms:created xsi:type="dcterms:W3CDTF">2022-09-07T08:49:38Z</dcterms:created>
  <dcterms:modified xsi:type="dcterms:W3CDTF">2022-09-10T00:13:49Z</dcterms:modified>
</cp:coreProperties>
</file>