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7" r:id="rId3"/>
    <p:sldId id="292" r:id="rId4"/>
    <p:sldId id="286" r:id="rId5"/>
    <p:sldId id="288" r:id="rId6"/>
    <p:sldId id="289" r:id="rId7"/>
    <p:sldId id="293" r:id="rId8"/>
    <p:sldId id="261" r:id="rId9"/>
    <p:sldId id="284" r:id="rId10"/>
    <p:sldId id="264" r:id="rId11"/>
    <p:sldId id="265" r:id="rId12"/>
    <p:sldId id="266" r:id="rId13"/>
    <p:sldId id="277" r:id="rId14"/>
    <p:sldId id="267" r:id="rId15"/>
    <p:sldId id="275" r:id="rId16"/>
    <p:sldId id="278" r:id="rId17"/>
    <p:sldId id="279" r:id="rId18"/>
    <p:sldId id="270" r:id="rId19"/>
    <p:sldId id="271" r:id="rId20"/>
    <p:sldId id="272" r:id="rId21"/>
    <p:sldId id="294" r:id="rId22"/>
    <p:sldId id="291" r:id="rId23"/>
    <p:sldId id="290" r:id="rId24"/>
    <p:sldId id="29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76" autoAdjust="0"/>
  </p:normalViewPr>
  <p:slideViewPr>
    <p:cSldViewPr>
      <p:cViewPr varScale="1">
        <p:scale>
          <a:sx n="91" d="100"/>
          <a:sy n="91" d="100"/>
        </p:scale>
        <p:origin x="-8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12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238D4B-9255-4AE3-B188-EBD9A163C818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5EAD3E5-80E4-47BE-9FF9-2EFB016CC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405AF2-21CD-4C1E-8B73-BCC95E95E74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0716547-B0AF-469B-9C76-E23EED1DEA0E}" type="slidenum">
              <a:rPr lang="ru-RU" sz="1200">
                <a:latin typeface="+mn-lt"/>
              </a:rPr>
              <a:pPr algn="r">
                <a:defRPr/>
              </a:pPr>
              <a:t>23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47DD7-39E6-4B45-A615-A11845EABD8E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2DDE-5EEB-4918-8D4C-00839169F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4202E-A385-4176-AD16-EF5F1E391B59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26E50-7C44-45F3-8CDA-3DA47ABBF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1F45-7235-430C-995C-1F378CB6C5E4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87506-31B0-47CC-A20D-D99B598A9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47C4F-8266-47A2-8B3A-F72C693045CA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D43A-3F33-485A-9BC3-680D084C3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96D35-02E9-4932-8CC0-B939DF8DE22F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C9BF8-74FB-4393-A2F1-C238A5A00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A667-AA55-470B-B414-36F32DC69CEC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ECB4E-35D4-4BC6-AC34-CAAA89EC9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1336B-15D2-4FFC-8FE7-F53886DD1812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07939-5934-431C-A72A-F15096573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F1109-386E-4559-8030-550CC08960E9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A22F3-CF47-4D71-8BBA-6041E277E1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0011-A259-4526-9EA5-2000B88716D2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A947A-0050-4C41-94C8-48A747432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527BB-27A2-4BE8-BE00-BC9FC3C535D6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BAA-86B7-4BA4-B739-0E954A1D8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732B0-3856-4A82-AAE4-4FADB23EA1BF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CFBD-011D-4D8E-B7B4-9628A60DB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C9D15-BB2E-4D96-A5A6-5A30EE8A1EB0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75897-E837-4B7B-9377-19E1745D3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06E8E5-F844-4260-8ACD-E88CDCB4D541}" type="datetimeFigureOut">
              <a:rPr lang="ru-RU"/>
              <a:pPr>
                <a:defRPr/>
              </a:pPr>
              <a:t>21.12.2021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E56348-8C52-479A-A0F3-7EE05D308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2" name="Содержимое 3" descr="http://www.mnogosmexa.ru/images/img/mountains-4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92163"/>
          </a:xfrm>
        </p:spPr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Горы - рекордсмены</a:t>
            </a:r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250825" y="671513"/>
            <a:ext cx="8713788" cy="3744912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Высочайшие горы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– Гималаи 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13 вершин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имеют высоту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более 8 километров.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Самая высокая вершина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гора 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Эверест (Джомалунгма) “мать богов” - 8 848 м.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6225" y="2805113"/>
            <a:ext cx="37084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5"/>
          <p:cNvPicPr>
            <a:picLocks noChangeAspect="1"/>
          </p:cNvPicPr>
          <p:nvPr/>
        </p:nvPicPr>
        <p:blipFill>
          <a:blip r:embed="rId3"/>
          <a:srcRect l="69403" t="12485" r="15448" b="70132"/>
          <a:stretch>
            <a:fillRect/>
          </a:stretch>
        </p:blipFill>
        <p:spPr bwMode="auto">
          <a:xfrm>
            <a:off x="179388" y="2133600"/>
            <a:ext cx="4960937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713" y="158750"/>
            <a:ext cx="8821737" cy="1419225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протяжённые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горы в мире Анды (вдоль западного побережья Южной Америки) длина хребта превышает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- 9тыс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км! Высшая точка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(самый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в мире потухший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вулкан)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Аконкагуа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6962м.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«анта». 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языке инков  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«Медь», «медные горы»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77975"/>
            <a:ext cx="3384550" cy="51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219325"/>
            <a:ext cx="5218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5888"/>
            <a:ext cx="8642350" cy="2449512"/>
          </a:xfrm>
        </p:spPr>
        <p:txBody>
          <a:bodyPr rtlCol="0"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высокие горы в России Кавказские – горная система  между Чёрным, Азовским и Каспийским  морями.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вершина </a:t>
            </a:r>
            <a:r>
              <a:rPr lang="ru-RU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Эльбрус (“высокая гора”, “сверкающий, блестящий”, </a:t>
            </a:r>
            <a:r>
              <a:rPr lang="ru-RU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5642м.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вершине горы Эльбрус, на Кавказе, по греческой легенде, был прикован богами Прометей за то, что он похитил для людей огонь с неба.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4578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1557338"/>
            <a:ext cx="4752975" cy="3563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7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4075" y="4437063"/>
            <a:ext cx="4368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1"/>
          <p:cNvPicPr>
            <a:picLocks noChangeAspect="1"/>
          </p:cNvPicPr>
          <p:nvPr/>
        </p:nvPicPr>
        <p:blipFill>
          <a:blip r:embed="rId4"/>
          <a:srcRect r="31909" b="13298"/>
          <a:stretch>
            <a:fillRect/>
          </a:stretch>
        </p:blipFill>
        <p:spPr bwMode="auto">
          <a:xfrm>
            <a:off x="138113" y="1793875"/>
            <a:ext cx="3786187" cy="4670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1"/>
          </p:nvPr>
        </p:nvSpPr>
        <p:spPr>
          <a:xfrm>
            <a:off x="250825" y="115888"/>
            <a:ext cx="8569325" cy="4525962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Уральские горы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самые длинные горы России. Самая высокая гора Уральских гор. 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г. Народная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1870 метров.</a:t>
            </a:r>
          </a:p>
        </p:txBody>
      </p:sp>
      <p:pic>
        <p:nvPicPr>
          <p:cNvPr id="25602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0575" y="1177925"/>
            <a:ext cx="5675313" cy="304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3" name="Рисунок 5"/>
          <p:cNvPicPr>
            <a:picLocks noChangeAspect="1"/>
          </p:cNvPicPr>
          <p:nvPr/>
        </p:nvPicPr>
        <p:blipFill>
          <a:blip r:embed="rId3"/>
          <a:srcRect b="25143"/>
          <a:stretch>
            <a:fillRect/>
          </a:stretch>
        </p:blipFill>
        <p:spPr bwMode="auto">
          <a:xfrm>
            <a:off x="3735388" y="4359275"/>
            <a:ext cx="4865687" cy="2366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4" name="Рисунок 4"/>
          <p:cNvPicPr>
            <a:picLocks noChangeAspect="1"/>
          </p:cNvPicPr>
          <p:nvPr/>
        </p:nvPicPr>
        <p:blipFill>
          <a:blip r:embed="rId4"/>
          <a:srcRect l="25998" r="8113"/>
          <a:stretch>
            <a:fillRect/>
          </a:stretch>
        </p:blipFill>
        <p:spPr bwMode="auto">
          <a:xfrm>
            <a:off x="250825" y="1700213"/>
            <a:ext cx="29940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Рельеф суши. Равнины.</a:t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835025"/>
            <a:ext cx="82296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Равнины – обширные участки поверхности Земли с небольшими перепадами высот (менее 200м)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Равнины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846263" y="2889250"/>
            <a:ext cx="1789112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478463" y="2830513"/>
            <a:ext cx="2087562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TextBox 7"/>
          <p:cNvSpPr txBox="1">
            <a:spLocks noChangeArrowheads="1"/>
          </p:cNvSpPr>
          <p:nvPr/>
        </p:nvSpPr>
        <p:spPr bwMode="auto">
          <a:xfrm>
            <a:off x="687388" y="3097213"/>
            <a:ext cx="208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Плоские</a:t>
            </a:r>
          </a:p>
        </p:txBody>
      </p:sp>
      <p:sp>
        <p:nvSpPr>
          <p:cNvPr id="26630" name="TextBox 3"/>
          <p:cNvSpPr txBox="1">
            <a:spLocks noChangeArrowheads="1"/>
          </p:cNvSpPr>
          <p:nvPr/>
        </p:nvSpPr>
        <p:spPr bwMode="auto">
          <a:xfrm>
            <a:off x="6611938" y="3076575"/>
            <a:ext cx="1979612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Холмистые</a:t>
            </a:r>
          </a:p>
        </p:txBody>
      </p:sp>
      <p:pic>
        <p:nvPicPr>
          <p:cNvPr id="26631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622675"/>
            <a:ext cx="39957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" y="3587750"/>
            <a:ext cx="4278313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rcRect l="13223" t="2" r="340" b="841"/>
          <a:stretch>
            <a:fillRect/>
          </a:stretch>
        </p:blipFill>
        <p:spPr>
          <a:xfrm>
            <a:off x="539750" y="115888"/>
            <a:ext cx="7642225" cy="4176712"/>
          </a:xfrm>
          <a:ln>
            <a:solidFill>
              <a:schemeClr val="tx1"/>
            </a:solidFill>
          </a:ln>
        </p:spPr>
      </p:pic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5219700" y="4465638"/>
            <a:ext cx="3232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Гвианское плоскогорье и самый высокий в мире водопад Анхель</a:t>
            </a: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 b="61156"/>
          <a:stretch>
            <a:fillRect/>
          </a:stretch>
        </p:blipFill>
        <p:spPr bwMode="auto">
          <a:xfrm>
            <a:off x="107950" y="3990975"/>
            <a:ext cx="4814888" cy="2825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rcRect t="15623" r="-218"/>
          <a:stretch>
            <a:fillRect/>
          </a:stretch>
        </p:blipFill>
        <p:spPr>
          <a:xfrm>
            <a:off x="179388" y="115888"/>
            <a:ext cx="5256212" cy="2949575"/>
          </a:xfrm>
          <a:ln>
            <a:solidFill>
              <a:schemeClr val="tx1"/>
            </a:solidFill>
          </a:ln>
        </p:spPr>
      </p:pic>
      <p:pic>
        <p:nvPicPr>
          <p:cNvPr id="2867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4613" y="3843338"/>
            <a:ext cx="3868737" cy="2901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5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989138"/>
            <a:ext cx="2895600" cy="2171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6" name="TextBox 6"/>
          <p:cNvSpPr txBox="1">
            <a:spLocks noChangeArrowheads="1"/>
          </p:cNvSpPr>
          <p:nvPr/>
        </p:nvSpPr>
        <p:spPr bwMode="auto">
          <a:xfrm>
            <a:off x="6659563" y="188913"/>
            <a:ext cx="23637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Валдайская возвышенность, где берет свое начало р. Волга</a:t>
            </a:r>
            <a:r>
              <a:rPr lang="ru-RU" sz="2400">
                <a:latin typeface="Calibri" pitchFamily="34" charset="0"/>
              </a:rPr>
              <a:t>.</a:t>
            </a:r>
          </a:p>
        </p:txBody>
      </p:sp>
      <p:pic>
        <p:nvPicPr>
          <p:cNvPr id="28677" name="Рисунок 1"/>
          <p:cNvPicPr>
            <a:picLocks noChangeAspect="1"/>
          </p:cNvPicPr>
          <p:nvPr/>
        </p:nvPicPr>
        <p:blipFill>
          <a:blip r:embed="rId5"/>
          <a:srcRect l="13213" t="23108" r="3853" b="11261"/>
          <a:stretch>
            <a:fillRect/>
          </a:stretch>
        </p:blipFill>
        <p:spPr bwMode="auto">
          <a:xfrm>
            <a:off x="250825" y="3127375"/>
            <a:ext cx="4176713" cy="3619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8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" y="115888"/>
            <a:ext cx="8929688" cy="5689600"/>
          </a:xfrm>
          <a:ln>
            <a:solidFill>
              <a:schemeClr val="tx1"/>
            </a:solidFill>
          </a:ln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2795588" y="5937250"/>
            <a:ext cx="619283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Амазонская низменность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2619" t="33399" r="54073" b="56743"/>
          <a:stretch/>
        </p:blipFill>
        <p:spPr>
          <a:xfrm>
            <a:off x="103188" y="5118100"/>
            <a:ext cx="3235325" cy="1636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009650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Рельеф дна Мирового Океана.</a:t>
            </a:r>
          </a:p>
        </p:txBody>
      </p:sp>
      <p:pic>
        <p:nvPicPr>
          <p:cNvPr id="3174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268413"/>
            <a:ext cx="8943975" cy="5473700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ъект 2"/>
          <p:cNvSpPr>
            <a:spLocks noGrp="1"/>
          </p:cNvSpPr>
          <p:nvPr>
            <p:ph idx="1"/>
          </p:nvPr>
        </p:nvSpPr>
        <p:spPr>
          <a:xfrm>
            <a:off x="107950" y="4672013"/>
            <a:ext cx="5400675" cy="21859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Марианская впадина Океанический глубоководный жёлоб на западе Тихого океана, самый глубокий из известных на Земле. Назван по находящимся рядом  Марианским островам.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Рисунок 1"/>
          <p:cNvPicPr>
            <a:picLocks noChangeAspect="1"/>
          </p:cNvPicPr>
          <p:nvPr/>
        </p:nvPicPr>
        <p:blipFill>
          <a:blip r:embed="rId2"/>
          <a:srcRect l="4250" b="3264"/>
          <a:stretch>
            <a:fillRect/>
          </a:stretch>
        </p:blipFill>
        <p:spPr bwMode="auto">
          <a:xfrm>
            <a:off x="107950" y="109538"/>
            <a:ext cx="6480175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175000"/>
            <a:ext cx="3767138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17513"/>
          </a:xfrm>
        </p:spPr>
        <p:txBody>
          <a:bodyPr/>
          <a:lstStyle/>
          <a:p>
            <a:r>
              <a:rPr lang="ru-RU" sz="4000" b="1" smtClean="0"/>
              <a:t>Выветривание</a:t>
            </a:r>
          </a:p>
        </p:txBody>
      </p:sp>
      <p:graphicFrame>
        <p:nvGraphicFramePr>
          <p:cNvPr id="16402" name="Group 18"/>
          <p:cNvGraphicFramePr>
            <a:graphicFrameLocks noGrp="1"/>
          </p:cNvGraphicFramePr>
          <p:nvPr>
            <p:ph sz="half" idx="2"/>
          </p:nvPr>
        </p:nvGraphicFramePr>
        <p:xfrm>
          <a:off x="395288" y="549275"/>
          <a:ext cx="8424862" cy="6330950"/>
        </p:xfrm>
        <a:graphic>
          <a:graphicData uri="http://schemas.openxmlformats.org/drawingml/2006/table">
            <a:tbl>
              <a:tblPr/>
              <a:tblGrid>
                <a:gridCol w="2106612"/>
                <a:gridCol w="2106613"/>
                <a:gridCol w="2105025"/>
                <a:gridCol w="2106612"/>
              </a:tblGrid>
              <a:tr h="1079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Физическое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Химическое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Биогенное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Техногенное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(антропогенное)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6950"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растворение водой;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ветер;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течение воды,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добыча полезных ископаемых,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разрастание корневой системы,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микроорганизмы,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окисление кислородом,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строительство дорог в горах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116013" y="0"/>
            <a:ext cx="7570787" cy="706438"/>
          </a:xfrm>
        </p:spPr>
        <p:txBody>
          <a:bodyPr/>
          <a:lstStyle/>
          <a:p>
            <a:pPr eaLnBrk="1" hangingPunct="1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Срединно- океанические хребты </a:t>
            </a: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290513" y="620713"/>
            <a:ext cx="8640762" cy="4525962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Сеть хребтов, расположенных в центральных частях всех океанов. Возвышаются над равнинами на 2—3 км. Общая протяжённость хребтов более 70 тыс. км. </a:t>
            </a:r>
          </a:p>
        </p:txBody>
      </p:sp>
      <p:pic>
        <p:nvPicPr>
          <p:cNvPr id="3379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773238"/>
            <a:ext cx="8797925" cy="506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4" name="Picture 4" descr="1620620384_34-p-domik-v-gorakh-foto-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Заголовок 1"/>
          <p:cNvPicPr>
            <a:picLocks noGrp="1" noChangeArrowheads="1"/>
          </p:cNvPicPr>
          <p:nvPr>
            <p:ph type="title" idx="4294967295"/>
          </p:nvPr>
        </p:nvPicPr>
        <p:blipFill>
          <a:blip r:embed="rId2">
            <a:lum contrast="24000"/>
          </a:blip>
          <a:srcRect/>
          <a:stretch>
            <a:fillRect/>
          </a:stretch>
        </p:blipFill>
        <p:spPr>
          <a:xfrm>
            <a:off x="827088" y="0"/>
            <a:ext cx="8504237" cy="1262063"/>
          </a:xfrm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0" y="2643188"/>
            <a:ext cx="4392613" cy="2757487"/>
          </a:xfrm>
        </p:spPr>
        <p:txBody>
          <a:bodyPr lIns="54864" tIns="91440">
            <a:normAutofit/>
          </a:bodyPr>
          <a:lstStyle/>
          <a:p>
            <a:pPr marL="931863" indent="-812800"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Учебник</a:t>
            </a:r>
            <a:r>
              <a:rPr lang="en-US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</a:t>
            </a: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.</a:t>
            </a: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96</a:t>
            </a: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</a:t>
            </a:r>
          </a:p>
          <a:p>
            <a:pPr marL="931863" indent="-81280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От теории к практике №1 или №2 </a:t>
            </a:r>
          </a:p>
          <a:p>
            <a:pPr marL="931863" indent="-812800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       на выбор. </a:t>
            </a:r>
          </a:p>
        </p:txBody>
      </p:sp>
      <p:pic>
        <p:nvPicPr>
          <p:cNvPr id="35843" name="Рисунок 3"/>
          <p:cNvPicPr>
            <a:picLocks/>
          </p:cNvPicPr>
          <p:nvPr/>
        </p:nvPicPr>
        <p:blipFill>
          <a:blip r:embed="rId3"/>
          <a:srcRect l="19376" r="19376"/>
          <a:stretch>
            <a:fillRect/>
          </a:stretch>
        </p:blipFill>
        <p:spPr bwMode="auto">
          <a:xfrm rot="-369274">
            <a:off x="395288" y="1773238"/>
            <a:ext cx="42068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9" name="Picture 5" descr="outertent03-800x54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73138" y="-4763"/>
            <a:ext cx="11809413" cy="6862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6" name="Picture 4" descr="1729aa2be4a331df28f4a0b88f56ddf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8313" y="-12700"/>
            <a:ext cx="11088688" cy="6935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9275"/>
            <a:ext cx="117729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29225"/>
            <a:ext cx="117729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9"/>
          <p:cNvSpPr txBox="1">
            <a:spLocks noChangeArrowheads="1"/>
          </p:cNvSpPr>
          <p:nvPr/>
        </p:nvSpPr>
        <p:spPr bwMode="auto">
          <a:xfrm>
            <a:off x="3276600" y="260350"/>
            <a:ext cx="37433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Отгадайте ребус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6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Рельеф суши и дна океана</a:t>
            </a:r>
          </a:p>
        </p:txBody>
      </p:sp>
      <p:pic>
        <p:nvPicPr>
          <p:cNvPr id="18434" name="Picture 4" descr="mountains-1396725_960_7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060575"/>
            <a:ext cx="6913562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125538"/>
            <a:ext cx="8229600" cy="4625975"/>
          </a:xfrm>
        </p:spPr>
        <p:txBody>
          <a:bodyPr lIns="54864" tIns="91440"/>
          <a:lstStyle/>
          <a:p>
            <a:pPr marL="438150" indent="-319088"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Обобщить …</a:t>
            </a:r>
          </a:p>
          <a:p>
            <a:pPr marL="438150" indent="-319088" eaLnBrk="1" hangingPunct="1">
              <a:defRPr/>
            </a:pPr>
            <a:endParaRPr lang="ru-RU" sz="40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38150" indent="-319088"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Повторить … </a:t>
            </a:r>
          </a:p>
          <a:p>
            <a:pPr marL="438150" indent="-319088" eaLnBrk="1" hangingPunct="1">
              <a:defRPr/>
            </a:pPr>
            <a:endParaRPr lang="ru-RU" sz="40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38150" indent="-319088"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Закрепить …</a:t>
            </a:r>
          </a:p>
          <a:p>
            <a:pPr marL="438150" indent="-319088" eaLnBrk="1" hangingPunct="1">
              <a:buFont typeface="Arial" charset="0"/>
              <a:buNone/>
              <a:defRPr/>
            </a:pPr>
            <a:endParaRPr lang="ru-RU" sz="4000" b="1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38150" indent="-319088"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Оценить …</a:t>
            </a:r>
          </a:p>
        </p:txBody>
      </p:sp>
      <p:sp>
        <p:nvSpPr>
          <p:cNvPr id="45060" name="Text Box 5"/>
          <p:cNvSpPr txBox="1">
            <a:spLocks noChangeArrowheads="1"/>
          </p:cNvSpPr>
          <p:nvPr/>
        </p:nvSpPr>
        <p:spPr bwMode="auto">
          <a:xfrm>
            <a:off x="1763713" y="260350"/>
            <a:ext cx="6048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0" name="Picture 4" descr="d96b98f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333038" cy="689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50825" y="476250"/>
            <a:ext cx="8642350" cy="1503363"/>
          </a:xfrm>
        </p:spPr>
        <p:txBody>
          <a:bodyPr/>
          <a:lstStyle/>
          <a:p>
            <a:pPr algn="l" eaLnBrk="1" hangingPunct="1"/>
            <a:r>
              <a:rPr lang="ru-RU" sz="3000" b="1" u="sng" smtClean="0">
                <a:latin typeface="Times New Roman" pitchFamily="18" charset="0"/>
                <a:cs typeface="Times New Roman" pitchFamily="18" charset="0"/>
              </a:rPr>
              <a:t>Рельеф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 – это все неровности земной поверхности, имеющие разные размеры, форму, происхождение. 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179388" y="2060575"/>
            <a:ext cx="8785225" cy="4176713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Главная причина разнообразия рельефа Земли – взаимодействие внешних и внутренних сил.</a:t>
            </a:r>
          </a:p>
          <a:p>
            <a:pPr marL="0" indent="0" eaLnBrk="1" hangingPunct="1">
              <a:buFont typeface="Arial" charset="0"/>
              <a:buNone/>
            </a:pPr>
            <a:endParaRPr lang="ru-RU" b="1" i="1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3500438"/>
          <a:ext cx="8640763" cy="2592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6939"/>
                <a:gridCol w="4884021"/>
              </a:tblGrid>
              <a:tr h="259228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Внешние силы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выветривание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ветер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ледники</a:t>
                      </a:r>
                    </a:p>
                    <a:p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т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екучие воды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морской прибой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Внутренние силы</a:t>
                      </a:r>
                    </a:p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движение литосферных плит</a:t>
                      </a:r>
                    </a:p>
                    <a:p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землетрясения</a:t>
                      </a:r>
                    </a:p>
                    <a:p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вулканизм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b="1" smtClean="0"/>
              <a:t>Основные формы рельефа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smtClean="0"/>
              <a:t>горы                равнины</a:t>
            </a:r>
          </a:p>
        </p:txBody>
      </p:sp>
      <p:pic>
        <p:nvPicPr>
          <p:cNvPr id="21507" name="Рисунок 3" descr="http://www.mnogosmexa.ru/images/img/mountains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297</Words>
  <Application>Microsoft Office PowerPoint</Application>
  <PresentationFormat>On-screen Show (4:3)</PresentationFormat>
  <Paragraphs>61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Times New Roman</vt:lpstr>
      <vt:lpstr>Comic Sans MS</vt:lpstr>
      <vt:lpstr>Тема Office</vt:lpstr>
      <vt:lpstr>Слайд 1</vt:lpstr>
      <vt:lpstr>Выветривание</vt:lpstr>
      <vt:lpstr>Слайд 3</vt:lpstr>
      <vt:lpstr>Слайд 4</vt:lpstr>
      <vt:lpstr>Рельеф суши и дна океана</vt:lpstr>
      <vt:lpstr>Слайд 6</vt:lpstr>
      <vt:lpstr>Слайд 7</vt:lpstr>
      <vt:lpstr>Рельеф – это все неровности земной поверхности, имеющие разные размеры, форму, происхождение. </vt:lpstr>
      <vt:lpstr>Слайд 9</vt:lpstr>
      <vt:lpstr>Горы - рекордсмены</vt:lpstr>
      <vt:lpstr>Слайд 11</vt:lpstr>
      <vt:lpstr>Слайд 12</vt:lpstr>
      <vt:lpstr>Слайд 13</vt:lpstr>
      <vt:lpstr>Рельеф суши. Равнины. </vt:lpstr>
      <vt:lpstr>Слайд 15</vt:lpstr>
      <vt:lpstr>Слайд 16</vt:lpstr>
      <vt:lpstr>Слайд 17</vt:lpstr>
      <vt:lpstr>Рельеф дна Мирового Океана.</vt:lpstr>
      <vt:lpstr>Слайд 19</vt:lpstr>
      <vt:lpstr>Срединно- океанические хребты 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Рельеф суши и дна Мирового Океана</dc:title>
  <dc:creator>семья</dc:creator>
  <cp:lastModifiedBy>комп</cp:lastModifiedBy>
  <cp:revision>198</cp:revision>
  <dcterms:created xsi:type="dcterms:W3CDTF">2017-01-05T13:02:55Z</dcterms:created>
  <dcterms:modified xsi:type="dcterms:W3CDTF">2021-12-21T15:26:13Z</dcterms:modified>
</cp:coreProperties>
</file>