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428868"/>
            <a:ext cx="7558086" cy="185738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dirty="0" err="1" smtClean="0"/>
              <a:t>Лэпбук</a:t>
            </a:r>
            <a:r>
              <a:rPr lang="ru-RU" dirty="0" smtClean="0"/>
              <a:t> как средство формирования интереса к своему здоровью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785794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dirty="0" smtClean="0"/>
              <a:t>«Детский сад </a:t>
            </a:r>
            <a:r>
              <a:rPr lang="ru-RU" dirty="0" err="1" smtClean="0"/>
              <a:t>общеразвивающего</a:t>
            </a:r>
            <a:r>
              <a:rPr lang="ru-RU" dirty="0" smtClean="0"/>
              <a:t> вида№9»</a:t>
            </a:r>
          </a:p>
          <a:p>
            <a:pPr algn="ctr"/>
            <a:r>
              <a:rPr lang="ru-RU" dirty="0" smtClean="0"/>
              <a:t>Города Сергиев Посад Московской области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143504" y="4286257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Составила: воспитатель Орешкина Н.В.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429552" cy="392909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Добрый день, уважаемые коллеги .Сегодня мы с вами поговорим о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лэпбуке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как с помощью него сформировать интерес дошкольника к своему здоровью.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u="sng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дословно переводится с английского как «наколенная книга»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(lap-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колени, 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book-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книга). Это довольно новое средство обучения , которое активно используется в работе педагогами дошкольного образования.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представляет собой интерактивную папку( книгу или коробку) с кармашками, дверками, окошками, подвижными деталями, которые ребенок может доставать, разворачивать, складывать по своему усмотрению. В ней собирается материал по определенной теме. 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38.img.avito.st/640x480/56091897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0661" y="3824585"/>
            <a:ext cx="5453058" cy="28969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785794"/>
            <a:ext cx="7353328" cy="49006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Работа по созданию </a:t>
            </a:r>
            <a:r>
              <a:rPr lang="ru-RU" sz="1800" dirty="0" err="1" smtClean="0"/>
              <a:t>лэпбуков</a:t>
            </a:r>
            <a:r>
              <a:rPr lang="ru-RU" sz="1800" dirty="0" smtClean="0"/>
              <a:t> может быть организована по разному, это зависит от возраста детей и предпочтения педагогов.</a:t>
            </a:r>
          </a:p>
          <a:p>
            <a:pPr marL="342900" indent="-342900">
              <a:buNone/>
            </a:pPr>
            <a:r>
              <a:rPr lang="ru-RU" sz="1800" dirty="0" smtClean="0"/>
              <a:t>1. Педагог сам готовит </a:t>
            </a:r>
            <a:r>
              <a:rPr lang="ru-RU" sz="1800" dirty="0" err="1" smtClean="0"/>
              <a:t>лэпбук</a:t>
            </a:r>
            <a:r>
              <a:rPr lang="ru-RU" sz="1800" dirty="0" smtClean="0"/>
              <a:t>, а затем преподносит его детям в качестве сюрприза, вместе с ними рассматривает и обсуждает его содержимое- такая форма работы используется с детьми младшего дошкольного возраста.</a:t>
            </a:r>
          </a:p>
          <a:p>
            <a:pPr marL="342900" indent="-342900">
              <a:buNone/>
            </a:pPr>
            <a:r>
              <a:rPr lang="ru-RU" sz="1800" dirty="0" smtClean="0"/>
              <a:t>2. Совместная деятельность педагога и детей: дети помогают педагогу собрать папку(наклеивают кармашки и другие детали), а затем вместе с педагогом отбирают необходимый материал, придумывают задания.</a:t>
            </a:r>
          </a:p>
          <a:p>
            <a:pPr marL="342900" indent="-342900">
              <a:buNone/>
            </a:pPr>
            <a:r>
              <a:rPr lang="ru-RU" sz="1800" dirty="0" smtClean="0"/>
              <a:t>3. Совместная деятельность педагога и родителей</a:t>
            </a:r>
          </a:p>
          <a:p>
            <a:pPr marL="342900" indent="-342900">
              <a:buNone/>
            </a:pPr>
            <a:r>
              <a:rPr lang="ru-RU" sz="1800" dirty="0" smtClean="0"/>
              <a:t>4. Совместная деятельность родителей и детей: педагог предлагает родителям  совместно с детьми оформить одну страничку по определенной теме(«Мы -спортивная семья), затем все странички собираются в одну </a:t>
            </a:r>
            <a:r>
              <a:rPr lang="ru-RU" sz="1800" dirty="0" err="1" smtClean="0"/>
              <a:t>книгу-лепбук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www.maam.ru/upload/blogs/detsad-1022300-15232111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193100" cy="3143272"/>
          </a:xfrm>
          <a:prstGeom prst="rect">
            <a:avLst/>
          </a:prstGeom>
          <a:noFill/>
        </p:spPr>
      </p:pic>
      <p:pic>
        <p:nvPicPr>
          <p:cNvPr id="15366" name="Picture 6" descr="https://img7.okidoki.st/c/8/1/1/711740/10491341/23388947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710" y="3626467"/>
            <a:ext cx="4184651" cy="2500329"/>
          </a:xfrm>
          <a:prstGeom prst="rect">
            <a:avLst/>
          </a:prstGeom>
          <a:noFill/>
        </p:spPr>
      </p:pic>
      <p:pic>
        <p:nvPicPr>
          <p:cNvPr id="8" name="Рисунок 7" descr="https://catherineasquithgallery.com/uploads/posts/2021-03/1614724250_143-p-fon-dlya-lepbuka-16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290"/>
            <a:ext cx="4071966" cy="3286148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429000"/>
            <a:ext cx="385765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st-8\Pictures\20211123_1546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35824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4857760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Плюс такого пособия – то, что имея достаточно небольшой размер, </a:t>
            </a:r>
          </a:p>
          <a:p>
            <a:r>
              <a:rPr lang="ru-RU" dirty="0" err="1" smtClean="0"/>
              <a:t>лэпбук</a:t>
            </a:r>
            <a:r>
              <a:rPr lang="ru-RU" dirty="0" smtClean="0"/>
              <a:t> является «копилкой», в которой каждый ребенок может найти для себя что-нибудь интересное, при этом эго содержимое при необходимости можно заменить полностью или частично.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st-8\Pictures\20211123_1548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28604"/>
            <a:ext cx="8000087" cy="5592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st-8\Pictures\20211123_1553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828680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85728"/>
            <a:ext cx="84096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Лэпбук</a:t>
            </a:r>
            <a:r>
              <a:rPr lang="ru-RU" dirty="0" smtClean="0"/>
              <a:t> можно назвать не только эффективным средством формирования </a:t>
            </a:r>
          </a:p>
          <a:p>
            <a:r>
              <a:rPr lang="ru-RU" dirty="0" smtClean="0"/>
              <a:t>у дошкольников интереса к своему здоровью, но и видом совместной </a:t>
            </a:r>
          </a:p>
          <a:p>
            <a:r>
              <a:rPr lang="ru-RU" dirty="0" smtClean="0"/>
              <a:t>деятельности взрослого и ребенка, способствующим приобщению ребенка</a:t>
            </a:r>
          </a:p>
          <a:p>
            <a:r>
              <a:rPr lang="ru-RU" dirty="0" smtClean="0"/>
              <a:t>к здоровому образу жизни.</a:t>
            </a:r>
            <a:endParaRPr lang="ru-RU" dirty="0"/>
          </a:p>
        </p:txBody>
      </p:sp>
      <p:pic>
        <p:nvPicPr>
          <p:cNvPr id="5" name="Рисунок 4" descr="C:\Users\kst-8\Downloads\20211124_2306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71612"/>
            <a:ext cx="8475693" cy="418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643182"/>
            <a:ext cx="6572296" cy="7143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100</TotalTime>
  <Words>249</Words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              Лэпбук как средство формирования интереса к своему здоровью </vt:lpstr>
      <vt:lpstr>Добрый день, уважаемые коллеги .Сегодня мы с вами поговорим о лэпбуке и как с помощью него сформировать интерес дошкольника к своему здоровью. Лэпбук дословно переводится с английского как «наколенная книга» (lap-колени, book-книга). Это довольно новое средство обучения , которое активно используется в работе педагогами дошкольного образования. Лэпбук представляет собой интерактивную папку( книгу или коробку) с кармашками, дверками, окошками, подвижными деталями, которые ребенок может доставать, разворачивать, складывать по своему усмотрению. В ней собирается материал по определенной теме.  </vt:lpstr>
      <vt:lpstr>Слайд 3</vt:lpstr>
      <vt:lpstr>Слайд 4</vt:lpstr>
      <vt:lpstr>Слайд 5</vt:lpstr>
      <vt:lpstr>Слайд 6</vt:lpstr>
      <vt:lpstr>Слайд 7</vt:lpstr>
      <vt:lpstr>Слайд 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Лепбук как средство формирования интереса к своему здоровью</dc:title>
  <dc:creator>Oreshka</dc:creator>
  <cp:lastModifiedBy>kst-8</cp:lastModifiedBy>
  <cp:revision>12</cp:revision>
  <dcterms:created xsi:type="dcterms:W3CDTF">2021-11-24T18:22:40Z</dcterms:created>
  <dcterms:modified xsi:type="dcterms:W3CDTF">2021-11-24T20:16:28Z</dcterms:modified>
</cp:coreProperties>
</file>