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1"/>
    <p:sldMasterId id="2147483826" r:id="rId2"/>
  </p:sldMasterIdLst>
  <p:sldIdLst>
    <p:sldId id="269" r:id="rId3"/>
    <p:sldId id="270" r:id="rId4"/>
    <p:sldId id="257" r:id="rId5"/>
    <p:sldId id="258" r:id="rId6"/>
    <p:sldId id="260" r:id="rId7"/>
    <p:sldId id="274" r:id="rId8"/>
    <p:sldId id="285" r:id="rId9"/>
    <p:sldId id="287" r:id="rId10"/>
    <p:sldId id="262" r:id="rId11"/>
    <p:sldId id="286" r:id="rId12"/>
    <p:sldId id="272" r:id="rId13"/>
    <p:sldId id="275" r:id="rId14"/>
    <p:sldId id="276" r:id="rId15"/>
    <p:sldId id="277" r:id="rId16"/>
    <p:sldId id="282" r:id="rId17"/>
    <p:sldId id="284" r:id="rId18"/>
    <p:sldId id="273" r:id="rId19"/>
    <p:sldId id="26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A03358-DE43-4963-88F9-A85B709F4F0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4CC2B5-E9A8-46E7-90CB-7AB7552FFAF9}">
      <dgm:prSet phldrT="[Текст]"/>
      <dgm:spPr>
        <a:xfrm>
          <a:off x="3334684" y="1175904"/>
          <a:ext cx="1834868" cy="917434"/>
        </a:xfrm>
        <a:prstGeom prst="rect">
          <a:avLst/>
        </a:prstGeom>
        <a:solidFill>
          <a:srgbClr val="53548A">
            <a:hueOff val="0"/>
            <a:satOff val="0"/>
            <a:lumOff val="0"/>
            <a:alphaOff val="0"/>
          </a:srgbClr>
        </a:solidFill>
        <a:ln w="11429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ysDash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Детская одаренность</a:t>
          </a:r>
          <a:endParaRPr lang="ru-RU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gm:t>
    </dgm:pt>
    <dgm:pt modelId="{6906904B-8A95-4AB1-BE97-3D7FA12E0648}" type="parTrans" cxnId="{77E9952A-155C-46B6-9BAA-030D231FF384}">
      <dgm:prSet/>
      <dgm:spPr/>
      <dgm:t>
        <a:bodyPr/>
        <a:lstStyle/>
        <a:p>
          <a:endParaRPr lang="ru-RU"/>
        </a:p>
      </dgm:t>
    </dgm:pt>
    <dgm:pt modelId="{150D334F-6521-40B4-B559-5B1F246227BD}" type="sibTrans" cxnId="{77E9952A-155C-46B6-9BAA-030D231FF384}">
      <dgm:prSet/>
      <dgm:spPr/>
      <dgm:t>
        <a:bodyPr/>
        <a:lstStyle/>
        <a:p>
          <a:endParaRPr lang="ru-RU"/>
        </a:p>
      </dgm:t>
    </dgm:pt>
    <dgm:pt modelId="{BF8364DD-F224-4451-8D12-2CBEC647A73D}">
      <dgm:prSet phldrT="[Текст]"/>
      <dgm:spPr>
        <a:xfrm>
          <a:off x="4399" y="2478661"/>
          <a:ext cx="1834868" cy="917434"/>
        </a:xfrm>
        <a:prstGeom prst="rect">
          <a:avLst/>
        </a:prstGeom>
        <a:solidFill>
          <a:srgbClr val="53548A">
            <a:hueOff val="0"/>
            <a:satOff val="0"/>
            <a:lumOff val="0"/>
            <a:alphaOff val="0"/>
          </a:srgbClr>
        </a:solidFill>
        <a:ln w="11429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ysDash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Особенности познавательного развития</a:t>
          </a:r>
          <a:endParaRPr lang="ru-RU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gm:t>
    </dgm:pt>
    <dgm:pt modelId="{577E5E2E-4A03-4CBE-9982-3E6A2721F11B}" type="parTrans" cxnId="{2D13B6CB-1A7A-4B9D-A5BD-9D4A8A59FAB5}">
      <dgm:prSet/>
      <dgm:spPr>
        <a:xfrm>
          <a:off x="921833" y="2093338"/>
          <a:ext cx="3330285" cy="385322"/>
        </a:xfrm>
        <a:custGeom>
          <a:avLst/>
          <a:gdLst/>
          <a:ahLst/>
          <a:cxnLst/>
          <a:rect l="0" t="0" r="0" b="0"/>
          <a:pathLst>
            <a:path>
              <a:moveTo>
                <a:pt x="3330285" y="0"/>
              </a:moveTo>
              <a:lnTo>
                <a:pt x="3330285" y="192661"/>
              </a:lnTo>
              <a:lnTo>
                <a:pt x="0" y="192661"/>
              </a:lnTo>
              <a:lnTo>
                <a:pt x="0" y="385322"/>
              </a:lnTo>
            </a:path>
          </a:pathLst>
        </a:custGeom>
        <a:noFill/>
        <a:ln w="11429" cap="flat" cmpd="sng" algn="ctr">
          <a:solidFill>
            <a:srgbClr val="53548A">
              <a:shade val="60000"/>
              <a:hueOff val="0"/>
              <a:satOff val="0"/>
              <a:lumOff val="0"/>
              <a:alphaOff val="0"/>
            </a:srgbClr>
          </a:solidFill>
          <a:prstDash val="sysDash"/>
        </a:ln>
        <a:effectLst/>
      </dgm:spPr>
      <dgm:t>
        <a:bodyPr/>
        <a:lstStyle/>
        <a:p>
          <a:endParaRPr lang="ru-RU"/>
        </a:p>
      </dgm:t>
    </dgm:pt>
    <dgm:pt modelId="{216C011B-4474-4850-A126-C9C4D0C2831F}" type="sibTrans" cxnId="{2D13B6CB-1A7A-4B9D-A5BD-9D4A8A59FAB5}">
      <dgm:prSet/>
      <dgm:spPr/>
      <dgm:t>
        <a:bodyPr/>
        <a:lstStyle/>
        <a:p>
          <a:endParaRPr lang="ru-RU"/>
        </a:p>
      </dgm:t>
    </dgm:pt>
    <dgm:pt modelId="{AA62D6F8-D5E4-4F3A-B869-FA0234F6C925}">
      <dgm:prSet phldrT="[Текст]"/>
      <dgm:spPr>
        <a:xfrm>
          <a:off x="2224589" y="2478661"/>
          <a:ext cx="1834868" cy="917434"/>
        </a:xfrm>
        <a:prstGeom prst="rect">
          <a:avLst/>
        </a:prstGeom>
        <a:solidFill>
          <a:srgbClr val="53548A">
            <a:hueOff val="0"/>
            <a:satOff val="0"/>
            <a:lumOff val="0"/>
            <a:alphaOff val="0"/>
          </a:srgbClr>
        </a:solidFill>
        <a:ln w="11429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ysDash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Особенности склонностей и интересов</a:t>
          </a:r>
          <a:endParaRPr lang="ru-RU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gm:t>
    </dgm:pt>
    <dgm:pt modelId="{99338046-B430-4A93-8859-27E6CFEF83E2}" type="parTrans" cxnId="{CB2455C8-0DBB-413D-ADA2-F4EB001E1D6E}">
      <dgm:prSet/>
      <dgm:spPr>
        <a:xfrm>
          <a:off x="3142023" y="2093338"/>
          <a:ext cx="1110095" cy="385322"/>
        </a:xfrm>
        <a:custGeom>
          <a:avLst/>
          <a:gdLst/>
          <a:ahLst/>
          <a:cxnLst/>
          <a:rect l="0" t="0" r="0" b="0"/>
          <a:pathLst>
            <a:path>
              <a:moveTo>
                <a:pt x="1110095" y="0"/>
              </a:moveTo>
              <a:lnTo>
                <a:pt x="1110095" y="192661"/>
              </a:lnTo>
              <a:lnTo>
                <a:pt x="0" y="192661"/>
              </a:lnTo>
              <a:lnTo>
                <a:pt x="0" y="385322"/>
              </a:lnTo>
            </a:path>
          </a:pathLst>
        </a:custGeom>
        <a:noFill/>
        <a:ln w="11429" cap="flat" cmpd="sng" algn="ctr">
          <a:solidFill>
            <a:srgbClr val="53548A">
              <a:shade val="60000"/>
              <a:hueOff val="0"/>
              <a:satOff val="0"/>
              <a:lumOff val="0"/>
              <a:alphaOff val="0"/>
            </a:srgbClr>
          </a:solidFill>
          <a:prstDash val="sysDash"/>
        </a:ln>
        <a:effectLst/>
      </dgm:spPr>
      <dgm:t>
        <a:bodyPr/>
        <a:lstStyle/>
        <a:p>
          <a:endParaRPr lang="ru-RU"/>
        </a:p>
      </dgm:t>
    </dgm:pt>
    <dgm:pt modelId="{0CAC7FD2-4920-40A3-8B61-0DADDCC699ED}" type="sibTrans" cxnId="{CB2455C8-0DBB-413D-ADA2-F4EB001E1D6E}">
      <dgm:prSet/>
      <dgm:spPr/>
      <dgm:t>
        <a:bodyPr/>
        <a:lstStyle/>
        <a:p>
          <a:endParaRPr lang="ru-RU"/>
        </a:p>
      </dgm:t>
    </dgm:pt>
    <dgm:pt modelId="{7263E30F-9A94-40CD-BA7F-8FD7DB523D61}">
      <dgm:prSet phldrT="[Текст]"/>
      <dgm:spPr>
        <a:xfrm>
          <a:off x="4444780" y="2478661"/>
          <a:ext cx="1834868" cy="917434"/>
        </a:xfrm>
        <a:prstGeom prst="rect">
          <a:avLst/>
        </a:prstGeom>
        <a:solidFill>
          <a:srgbClr val="53548A">
            <a:hueOff val="0"/>
            <a:satOff val="0"/>
            <a:lumOff val="0"/>
            <a:alphaOff val="0"/>
          </a:srgbClr>
        </a:solidFill>
        <a:ln w="11429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ysDash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Особенности социального развития</a:t>
          </a:r>
          <a:endParaRPr lang="ru-RU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gm:t>
    </dgm:pt>
    <dgm:pt modelId="{CC9EDC64-4620-465F-B9AE-707E2EE15B00}" type="parTrans" cxnId="{AF19CBE8-909F-475B-BFFE-41CF37FA6B9C}">
      <dgm:prSet/>
      <dgm:spPr>
        <a:xfrm>
          <a:off x="4252119" y="2093338"/>
          <a:ext cx="1110095" cy="385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661"/>
              </a:lnTo>
              <a:lnTo>
                <a:pt x="1110095" y="192661"/>
              </a:lnTo>
              <a:lnTo>
                <a:pt x="1110095" y="385322"/>
              </a:lnTo>
            </a:path>
          </a:pathLst>
        </a:custGeom>
        <a:noFill/>
        <a:ln w="11429" cap="flat" cmpd="sng" algn="ctr">
          <a:solidFill>
            <a:srgbClr val="53548A">
              <a:shade val="60000"/>
              <a:hueOff val="0"/>
              <a:satOff val="0"/>
              <a:lumOff val="0"/>
              <a:alphaOff val="0"/>
            </a:srgbClr>
          </a:solidFill>
          <a:prstDash val="sysDash"/>
        </a:ln>
        <a:effectLst/>
      </dgm:spPr>
      <dgm:t>
        <a:bodyPr/>
        <a:lstStyle/>
        <a:p>
          <a:endParaRPr lang="ru-RU"/>
        </a:p>
      </dgm:t>
    </dgm:pt>
    <dgm:pt modelId="{DB48E13C-CB56-4164-B61B-DDDDDF6C7295}" type="sibTrans" cxnId="{AF19CBE8-909F-475B-BFFE-41CF37FA6B9C}">
      <dgm:prSet/>
      <dgm:spPr/>
      <dgm:t>
        <a:bodyPr/>
        <a:lstStyle/>
        <a:p>
          <a:endParaRPr lang="ru-RU"/>
        </a:p>
      </dgm:t>
    </dgm:pt>
    <dgm:pt modelId="{BAE31B8D-59E4-4F05-8089-0CF49713761D}">
      <dgm:prSet/>
      <dgm:spPr>
        <a:xfrm>
          <a:off x="6664970" y="2478661"/>
          <a:ext cx="1834868" cy="917434"/>
        </a:xfrm>
        <a:prstGeom prst="rect">
          <a:avLst/>
        </a:prstGeom>
        <a:solidFill>
          <a:srgbClr val="53548A">
            <a:hueOff val="0"/>
            <a:satOff val="0"/>
            <a:lumOff val="0"/>
            <a:alphaOff val="0"/>
          </a:srgbClr>
        </a:solidFill>
        <a:ln w="11429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ysDash"/>
        </a:ln>
        <a:effectLst/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Особенности эмоционального развития</a:t>
          </a:r>
          <a:endParaRPr lang="ru-RU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gm:t>
    </dgm:pt>
    <dgm:pt modelId="{7E344945-560D-493B-AB58-F2D25CEA0E82}" type="parTrans" cxnId="{AA37B0B2-C5D5-4349-BF49-738CCBDFFD51}">
      <dgm:prSet/>
      <dgm:spPr>
        <a:xfrm>
          <a:off x="4252119" y="2093338"/>
          <a:ext cx="3330285" cy="385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661"/>
              </a:lnTo>
              <a:lnTo>
                <a:pt x="3330285" y="192661"/>
              </a:lnTo>
              <a:lnTo>
                <a:pt x="3330285" y="385322"/>
              </a:lnTo>
            </a:path>
          </a:pathLst>
        </a:custGeom>
        <a:noFill/>
        <a:ln w="11429" cap="flat" cmpd="sng" algn="ctr">
          <a:solidFill>
            <a:srgbClr val="53548A">
              <a:shade val="60000"/>
              <a:hueOff val="0"/>
              <a:satOff val="0"/>
              <a:lumOff val="0"/>
              <a:alphaOff val="0"/>
            </a:srgbClr>
          </a:solidFill>
          <a:prstDash val="sysDash"/>
        </a:ln>
        <a:effectLst/>
      </dgm:spPr>
      <dgm:t>
        <a:bodyPr/>
        <a:lstStyle/>
        <a:p>
          <a:endParaRPr lang="ru-RU"/>
        </a:p>
      </dgm:t>
    </dgm:pt>
    <dgm:pt modelId="{B47B8788-2049-4F53-A713-498F77E7DDB8}" type="sibTrans" cxnId="{AA37B0B2-C5D5-4349-BF49-738CCBDFFD51}">
      <dgm:prSet/>
      <dgm:spPr/>
      <dgm:t>
        <a:bodyPr/>
        <a:lstStyle/>
        <a:p>
          <a:endParaRPr lang="ru-RU"/>
        </a:p>
      </dgm:t>
    </dgm:pt>
    <dgm:pt modelId="{CD100698-D13F-49C8-A12D-6792248B25EC}" type="pres">
      <dgm:prSet presAssocID="{54A03358-DE43-4963-88F9-A85B709F4F0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B48085F-55B8-490B-AF00-8C7FF7484A2A}" type="pres">
      <dgm:prSet presAssocID="{A54CC2B5-E9A8-46E7-90CB-7AB7552FFAF9}" presName="hierRoot1" presStyleCnt="0">
        <dgm:presLayoutVars>
          <dgm:hierBranch val="init"/>
        </dgm:presLayoutVars>
      </dgm:prSet>
      <dgm:spPr/>
    </dgm:pt>
    <dgm:pt modelId="{16FAB087-3DDB-41DB-85B9-C3C4E5F72FC3}" type="pres">
      <dgm:prSet presAssocID="{A54CC2B5-E9A8-46E7-90CB-7AB7552FFAF9}" presName="rootComposite1" presStyleCnt="0"/>
      <dgm:spPr/>
    </dgm:pt>
    <dgm:pt modelId="{E6971F2B-EC60-4A24-B485-CE3EAD2B31F6}" type="pres">
      <dgm:prSet presAssocID="{A54CC2B5-E9A8-46E7-90CB-7AB7552FFAF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A656DD-722E-4933-98B8-C0B5A04288DD}" type="pres">
      <dgm:prSet presAssocID="{A54CC2B5-E9A8-46E7-90CB-7AB7552FFAF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E05C204-2B3C-4DF5-902C-251CD76165EE}" type="pres">
      <dgm:prSet presAssocID="{A54CC2B5-E9A8-46E7-90CB-7AB7552FFAF9}" presName="hierChild2" presStyleCnt="0"/>
      <dgm:spPr/>
    </dgm:pt>
    <dgm:pt modelId="{3BD0B4E7-5AF3-498C-AB96-245E1E62E3C2}" type="pres">
      <dgm:prSet presAssocID="{577E5E2E-4A03-4CBE-9982-3E6A2721F11B}" presName="Name37" presStyleLbl="parChTrans1D2" presStyleIdx="0" presStyleCnt="4"/>
      <dgm:spPr/>
      <dgm:t>
        <a:bodyPr/>
        <a:lstStyle/>
        <a:p>
          <a:endParaRPr lang="ru-RU"/>
        </a:p>
      </dgm:t>
    </dgm:pt>
    <dgm:pt modelId="{D244A464-D081-4649-81D8-701525AF5DC7}" type="pres">
      <dgm:prSet presAssocID="{BF8364DD-F224-4451-8D12-2CBEC647A73D}" presName="hierRoot2" presStyleCnt="0">
        <dgm:presLayoutVars>
          <dgm:hierBranch val="init"/>
        </dgm:presLayoutVars>
      </dgm:prSet>
      <dgm:spPr/>
    </dgm:pt>
    <dgm:pt modelId="{5B6E23C5-9C29-4E99-BB97-6D50C2C6E21A}" type="pres">
      <dgm:prSet presAssocID="{BF8364DD-F224-4451-8D12-2CBEC647A73D}" presName="rootComposite" presStyleCnt="0"/>
      <dgm:spPr/>
    </dgm:pt>
    <dgm:pt modelId="{8F1CFB5D-5B25-49FE-BE1F-E6493AB8FB1F}" type="pres">
      <dgm:prSet presAssocID="{BF8364DD-F224-4451-8D12-2CBEC647A73D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BADEF1-0E2F-4BF9-B822-3FAB05FE88BF}" type="pres">
      <dgm:prSet presAssocID="{BF8364DD-F224-4451-8D12-2CBEC647A73D}" presName="rootConnector" presStyleLbl="node2" presStyleIdx="0" presStyleCnt="4"/>
      <dgm:spPr/>
      <dgm:t>
        <a:bodyPr/>
        <a:lstStyle/>
        <a:p>
          <a:endParaRPr lang="ru-RU"/>
        </a:p>
      </dgm:t>
    </dgm:pt>
    <dgm:pt modelId="{09E4E9AE-8FF9-45FE-8BD9-618E7E1C7DE8}" type="pres">
      <dgm:prSet presAssocID="{BF8364DD-F224-4451-8D12-2CBEC647A73D}" presName="hierChild4" presStyleCnt="0"/>
      <dgm:spPr/>
    </dgm:pt>
    <dgm:pt modelId="{9D12A26F-F079-4A14-95B5-ED80F62124CD}" type="pres">
      <dgm:prSet presAssocID="{BF8364DD-F224-4451-8D12-2CBEC647A73D}" presName="hierChild5" presStyleCnt="0"/>
      <dgm:spPr/>
    </dgm:pt>
    <dgm:pt modelId="{59B9D7CA-B21D-4E56-919C-E6BEBDFE0BC2}" type="pres">
      <dgm:prSet presAssocID="{99338046-B430-4A93-8859-27E6CFEF83E2}" presName="Name37" presStyleLbl="parChTrans1D2" presStyleIdx="1" presStyleCnt="4"/>
      <dgm:spPr/>
      <dgm:t>
        <a:bodyPr/>
        <a:lstStyle/>
        <a:p>
          <a:endParaRPr lang="ru-RU"/>
        </a:p>
      </dgm:t>
    </dgm:pt>
    <dgm:pt modelId="{3B99716E-1BD2-4C7B-95D4-2C30E82D65D3}" type="pres">
      <dgm:prSet presAssocID="{AA62D6F8-D5E4-4F3A-B869-FA0234F6C925}" presName="hierRoot2" presStyleCnt="0">
        <dgm:presLayoutVars>
          <dgm:hierBranch val="init"/>
        </dgm:presLayoutVars>
      </dgm:prSet>
      <dgm:spPr/>
    </dgm:pt>
    <dgm:pt modelId="{7163C96B-99E0-462D-A5C7-18C18E8B1456}" type="pres">
      <dgm:prSet presAssocID="{AA62D6F8-D5E4-4F3A-B869-FA0234F6C925}" presName="rootComposite" presStyleCnt="0"/>
      <dgm:spPr/>
    </dgm:pt>
    <dgm:pt modelId="{D317DA4D-F562-4AF5-952B-94FFCBBBB88F}" type="pres">
      <dgm:prSet presAssocID="{AA62D6F8-D5E4-4F3A-B869-FA0234F6C925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9C41F8-6382-4021-AABE-8FECF1A0F306}" type="pres">
      <dgm:prSet presAssocID="{AA62D6F8-D5E4-4F3A-B869-FA0234F6C925}" presName="rootConnector" presStyleLbl="node2" presStyleIdx="1" presStyleCnt="4"/>
      <dgm:spPr/>
      <dgm:t>
        <a:bodyPr/>
        <a:lstStyle/>
        <a:p>
          <a:endParaRPr lang="ru-RU"/>
        </a:p>
      </dgm:t>
    </dgm:pt>
    <dgm:pt modelId="{38EED71C-F012-4364-93DF-0C67D3FCEE5D}" type="pres">
      <dgm:prSet presAssocID="{AA62D6F8-D5E4-4F3A-B869-FA0234F6C925}" presName="hierChild4" presStyleCnt="0"/>
      <dgm:spPr/>
    </dgm:pt>
    <dgm:pt modelId="{83490607-0B4F-462B-89E6-5F1BD8EA7D0B}" type="pres">
      <dgm:prSet presAssocID="{AA62D6F8-D5E4-4F3A-B869-FA0234F6C925}" presName="hierChild5" presStyleCnt="0"/>
      <dgm:spPr/>
    </dgm:pt>
    <dgm:pt modelId="{8898974E-F8CB-49AA-B232-15433A862F97}" type="pres">
      <dgm:prSet presAssocID="{CC9EDC64-4620-465F-B9AE-707E2EE15B00}" presName="Name37" presStyleLbl="parChTrans1D2" presStyleIdx="2" presStyleCnt="4"/>
      <dgm:spPr/>
      <dgm:t>
        <a:bodyPr/>
        <a:lstStyle/>
        <a:p>
          <a:endParaRPr lang="ru-RU"/>
        </a:p>
      </dgm:t>
    </dgm:pt>
    <dgm:pt modelId="{701CE723-F6BC-4703-85C2-FBD613EF13C9}" type="pres">
      <dgm:prSet presAssocID="{7263E30F-9A94-40CD-BA7F-8FD7DB523D61}" presName="hierRoot2" presStyleCnt="0">
        <dgm:presLayoutVars>
          <dgm:hierBranch val="init"/>
        </dgm:presLayoutVars>
      </dgm:prSet>
      <dgm:spPr/>
    </dgm:pt>
    <dgm:pt modelId="{C8838F2A-3F84-4909-B0E9-582B85E0ECD9}" type="pres">
      <dgm:prSet presAssocID="{7263E30F-9A94-40CD-BA7F-8FD7DB523D61}" presName="rootComposite" presStyleCnt="0"/>
      <dgm:spPr/>
    </dgm:pt>
    <dgm:pt modelId="{600BBC80-E75D-49A7-A969-35606D41E4F0}" type="pres">
      <dgm:prSet presAssocID="{7263E30F-9A94-40CD-BA7F-8FD7DB523D61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73E5AB-A7D3-48EF-8053-14EF2B58CD80}" type="pres">
      <dgm:prSet presAssocID="{7263E30F-9A94-40CD-BA7F-8FD7DB523D61}" presName="rootConnector" presStyleLbl="node2" presStyleIdx="2" presStyleCnt="4"/>
      <dgm:spPr/>
      <dgm:t>
        <a:bodyPr/>
        <a:lstStyle/>
        <a:p>
          <a:endParaRPr lang="ru-RU"/>
        </a:p>
      </dgm:t>
    </dgm:pt>
    <dgm:pt modelId="{53174EC3-DAEC-4A4D-AD12-B6B1E58302E5}" type="pres">
      <dgm:prSet presAssocID="{7263E30F-9A94-40CD-BA7F-8FD7DB523D61}" presName="hierChild4" presStyleCnt="0"/>
      <dgm:spPr/>
    </dgm:pt>
    <dgm:pt modelId="{686627CB-DFB1-4D15-B28B-BC0398976773}" type="pres">
      <dgm:prSet presAssocID="{7263E30F-9A94-40CD-BA7F-8FD7DB523D61}" presName="hierChild5" presStyleCnt="0"/>
      <dgm:spPr/>
    </dgm:pt>
    <dgm:pt modelId="{10896EA6-BCED-40E9-8C14-F4371F93103F}" type="pres">
      <dgm:prSet presAssocID="{7E344945-560D-493B-AB58-F2D25CEA0E82}" presName="Name37" presStyleLbl="parChTrans1D2" presStyleIdx="3" presStyleCnt="4"/>
      <dgm:spPr/>
      <dgm:t>
        <a:bodyPr/>
        <a:lstStyle/>
        <a:p>
          <a:endParaRPr lang="ru-RU"/>
        </a:p>
      </dgm:t>
    </dgm:pt>
    <dgm:pt modelId="{A6D88927-E414-4B1D-9381-FB489F116B1E}" type="pres">
      <dgm:prSet presAssocID="{BAE31B8D-59E4-4F05-8089-0CF49713761D}" presName="hierRoot2" presStyleCnt="0">
        <dgm:presLayoutVars>
          <dgm:hierBranch val="init"/>
        </dgm:presLayoutVars>
      </dgm:prSet>
      <dgm:spPr/>
    </dgm:pt>
    <dgm:pt modelId="{B9B38F8C-119A-41BC-B086-634B991550DB}" type="pres">
      <dgm:prSet presAssocID="{BAE31B8D-59E4-4F05-8089-0CF49713761D}" presName="rootComposite" presStyleCnt="0"/>
      <dgm:spPr/>
    </dgm:pt>
    <dgm:pt modelId="{581278F3-8D9F-4764-975F-28660CA5F516}" type="pres">
      <dgm:prSet presAssocID="{BAE31B8D-59E4-4F05-8089-0CF49713761D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D95537-7A95-4A88-A35D-AEF871CFC2D3}" type="pres">
      <dgm:prSet presAssocID="{BAE31B8D-59E4-4F05-8089-0CF49713761D}" presName="rootConnector" presStyleLbl="node2" presStyleIdx="3" presStyleCnt="4"/>
      <dgm:spPr/>
      <dgm:t>
        <a:bodyPr/>
        <a:lstStyle/>
        <a:p>
          <a:endParaRPr lang="ru-RU"/>
        </a:p>
      </dgm:t>
    </dgm:pt>
    <dgm:pt modelId="{B76EF372-6A09-409C-B67A-855417A2545F}" type="pres">
      <dgm:prSet presAssocID="{BAE31B8D-59E4-4F05-8089-0CF49713761D}" presName="hierChild4" presStyleCnt="0"/>
      <dgm:spPr/>
    </dgm:pt>
    <dgm:pt modelId="{15380B21-AB94-461D-B210-CAC92F551BE1}" type="pres">
      <dgm:prSet presAssocID="{BAE31B8D-59E4-4F05-8089-0CF49713761D}" presName="hierChild5" presStyleCnt="0"/>
      <dgm:spPr/>
    </dgm:pt>
    <dgm:pt modelId="{E5144B4C-BAB5-4F25-8223-30DF8D464F54}" type="pres">
      <dgm:prSet presAssocID="{A54CC2B5-E9A8-46E7-90CB-7AB7552FFAF9}" presName="hierChild3" presStyleCnt="0"/>
      <dgm:spPr/>
    </dgm:pt>
  </dgm:ptLst>
  <dgm:cxnLst>
    <dgm:cxn modelId="{3B5B98D4-3502-403D-8080-3A04BA648517}" type="presOf" srcId="{7E344945-560D-493B-AB58-F2D25CEA0E82}" destId="{10896EA6-BCED-40E9-8C14-F4371F93103F}" srcOrd="0" destOrd="0" presId="urn:microsoft.com/office/officeart/2005/8/layout/orgChart1"/>
    <dgm:cxn modelId="{AF19CBE8-909F-475B-BFFE-41CF37FA6B9C}" srcId="{A54CC2B5-E9A8-46E7-90CB-7AB7552FFAF9}" destId="{7263E30F-9A94-40CD-BA7F-8FD7DB523D61}" srcOrd="2" destOrd="0" parTransId="{CC9EDC64-4620-465F-B9AE-707E2EE15B00}" sibTransId="{DB48E13C-CB56-4164-B61B-DDDDDF6C7295}"/>
    <dgm:cxn modelId="{68F40A42-AFF7-4788-99E3-417776CE99D9}" type="presOf" srcId="{7263E30F-9A94-40CD-BA7F-8FD7DB523D61}" destId="{600BBC80-E75D-49A7-A969-35606D41E4F0}" srcOrd="0" destOrd="0" presId="urn:microsoft.com/office/officeart/2005/8/layout/orgChart1"/>
    <dgm:cxn modelId="{02992FC1-E91B-42B3-BAE0-983FB37D270C}" type="presOf" srcId="{BF8364DD-F224-4451-8D12-2CBEC647A73D}" destId="{8F1CFB5D-5B25-49FE-BE1F-E6493AB8FB1F}" srcOrd="0" destOrd="0" presId="urn:microsoft.com/office/officeart/2005/8/layout/orgChart1"/>
    <dgm:cxn modelId="{AA37B0B2-C5D5-4349-BF49-738CCBDFFD51}" srcId="{A54CC2B5-E9A8-46E7-90CB-7AB7552FFAF9}" destId="{BAE31B8D-59E4-4F05-8089-0CF49713761D}" srcOrd="3" destOrd="0" parTransId="{7E344945-560D-493B-AB58-F2D25CEA0E82}" sibTransId="{B47B8788-2049-4F53-A713-498F77E7DDB8}"/>
    <dgm:cxn modelId="{F13BCDC9-2AC9-43E7-92D6-1FC25A46B1E6}" type="presOf" srcId="{BF8364DD-F224-4451-8D12-2CBEC647A73D}" destId="{69BADEF1-0E2F-4BF9-B822-3FAB05FE88BF}" srcOrd="1" destOrd="0" presId="urn:microsoft.com/office/officeart/2005/8/layout/orgChart1"/>
    <dgm:cxn modelId="{3EDEFD99-37BD-4546-8C15-A0720DB0E483}" type="presOf" srcId="{AA62D6F8-D5E4-4F3A-B869-FA0234F6C925}" destId="{D317DA4D-F562-4AF5-952B-94FFCBBBB88F}" srcOrd="0" destOrd="0" presId="urn:microsoft.com/office/officeart/2005/8/layout/orgChart1"/>
    <dgm:cxn modelId="{7267FB88-E559-44A1-8075-4C6130E3589F}" type="presOf" srcId="{54A03358-DE43-4963-88F9-A85B709F4F0B}" destId="{CD100698-D13F-49C8-A12D-6792248B25EC}" srcOrd="0" destOrd="0" presId="urn:microsoft.com/office/officeart/2005/8/layout/orgChart1"/>
    <dgm:cxn modelId="{1E37344F-7BE8-4BF5-AEB8-E05B75F2B252}" type="presOf" srcId="{A54CC2B5-E9A8-46E7-90CB-7AB7552FFAF9}" destId="{2BA656DD-722E-4933-98B8-C0B5A04288DD}" srcOrd="1" destOrd="0" presId="urn:microsoft.com/office/officeart/2005/8/layout/orgChart1"/>
    <dgm:cxn modelId="{1733A6D3-1434-413F-B27B-0DA7B09AA43D}" type="presOf" srcId="{AA62D6F8-D5E4-4F3A-B869-FA0234F6C925}" destId="{A69C41F8-6382-4021-AABE-8FECF1A0F306}" srcOrd="1" destOrd="0" presId="urn:microsoft.com/office/officeart/2005/8/layout/orgChart1"/>
    <dgm:cxn modelId="{95F8BB91-1149-440E-9535-064FE6FDD1EC}" type="presOf" srcId="{BAE31B8D-59E4-4F05-8089-0CF49713761D}" destId="{581278F3-8D9F-4764-975F-28660CA5F516}" srcOrd="0" destOrd="0" presId="urn:microsoft.com/office/officeart/2005/8/layout/orgChart1"/>
    <dgm:cxn modelId="{504C80F2-23C4-47F0-80A5-45A9D13A4084}" type="presOf" srcId="{CC9EDC64-4620-465F-B9AE-707E2EE15B00}" destId="{8898974E-F8CB-49AA-B232-15433A862F97}" srcOrd="0" destOrd="0" presId="urn:microsoft.com/office/officeart/2005/8/layout/orgChart1"/>
    <dgm:cxn modelId="{5B45CD0D-8441-44D5-914B-694BA8FDE771}" type="presOf" srcId="{99338046-B430-4A93-8859-27E6CFEF83E2}" destId="{59B9D7CA-B21D-4E56-919C-E6BEBDFE0BC2}" srcOrd="0" destOrd="0" presId="urn:microsoft.com/office/officeart/2005/8/layout/orgChart1"/>
    <dgm:cxn modelId="{CB2455C8-0DBB-413D-ADA2-F4EB001E1D6E}" srcId="{A54CC2B5-E9A8-46E7-90CB-7AB7552FFAF9}" destId="{AA62D6F8-D5E4-4F3A-B869-FA0234F6C925}" srcOrd="1" destOrd="0" parTransId="{99338046-B430-4A93-8859-27E6CFEF83E2}" sibTransId="{0CAC7FD2-4920-40A3-8B61-0DADDCC699ED}"/>
    <dgm:cxn modelId="{2D13B6CB-1A7A-4B9D-A5BD-9D4A8A59FAB5}" srcId="{A54CC2B5-E9A8-46E7-90CB-7AB7552FFAF9}" destId="{BF8364DD-F224-4451-8D12-2CBEC647A73D}" srcOrd="0" destOrd="0" parTransId="{577E5E2E-4A03-4CBE-9982-3E6A2721F11B}" sibTransId="{216C011B-4474-4850-A126-C9C4D0C2831F}"/>
    <dgm:cxn modelId="{BB12911D-89FE-4BDD-806A-AC833EEB5964}" type="presOf" srcId="{577E5E2E-4A03-4CBE-9982-3E6A2721F11B}" destId="{3BD0B4E7-5AF3-498C-AB96-245E1E62E3C2}" srcOrd="0" destOrd="0" presId="urn:microsoft.com/office/officeart/2005/8/layout/orgChart1"/>
    <dgm:cxn modelId="{CEFDBA9B-66DE-4043-A22C-D71F353058E3}" type="presOf" srcId="{A54CC2B5-E9A8-46E7-90CB-7AB7552FFAF9}" destId="{E6971F2B-EC60-4A24-B485-CE3EAD2B31F6}" srcOrd="0" destOrd="0" presId="urn:microsoft.com/office/officeart/2005/8/layout/orgChart1"/>
    <dgm:cxn modelId="{CB33D34A-340C-4952-87B2-520964B28E45}" type="presOf" srcId="{BAE31B8D-59E4-4F05-8089-0CF49713761D}" destId="{C2D95537-7A95-4A88-A35D-AEF871CFC2D3}" srcOrd="1" destOrd="0" presId="urn:microsoft.com/office/officeart/2005/8/layout/orgChart1"/>
    <dgm:cxn modelId="{77E9952A-155C-46B6-9BAA-030D231FF384}" srcId="{54A03358-DE43-4963-88F9-A85B709F4F0B}" destId="{A54CC2B5-E9A8-46E7-90CB-7AB7552FFAF9}" srcOrd="0" destOrd="0" parTransId="{6906904B-8A95-4AB1-BE97-3D7FA12E0648}" sibTransId="{150D334F-6521-40B4-B559-5B1F246227BD}"/>
    <dgm:cxn modelId="{D6C001AD-96B3-4C32-A216-AA18802A4452}" type="presOf" srcId="{7263E30F-9A94-40CD-BA7F-8FD7DB523D61}" destId="{F573E5AB-A7D3-48EF-8053-14EF2B58CD80}" srcOrd="1" destOrd="0" presId="urn:microsoft.com/office/officeart/2005/8/layout/orgChart1"/>
    <dgm:cxn modelId="{079189A1-CE4E-4446-8747-ECF3A39D1A24}" type="presParOf" srcId="{CD100698-D13F-49C8-A12D-6792248B25EC}" destId="{1B48085F-55B8-490B-AF00-8C7FF7484A2A}" srcOrd="0" destOrd="0" presId="urn:microsoft.com/office/officeart/2005/8/layout/orgChart1"/>
    <dgm:cxn modelId="{3D37A019-4DDA-468C-9A6A-237CCD07D343}" type="presParOf" srcId="{1B48085F-55B8-490B-AF00-8C7FF7484A2A}" destId="{16FAB087-3DDB-41DB-85B9-C3C4E5F72FC3}" srcOrd="0" destOrd="0" presId="urn:microsoft.com/office/officeart/2005/8/layout/orgChart1"/>
    <dgm:cxn modelId="{357D1CF7-694C-4AA6-BBA1-FCDB458F4353}" type="presParOf" srcId="{16FAB087-3DDB-41DB-85B9-C3C4E5F72FC3}" destId="{E6971F2B-EC60-4A24-B485-CE3EAD2B31F6}" srcOrd="0" destOrd="0" presId="urn:microsoft.com/office/officeart/2005/8/layout/orgChart1"/>
    <dgm:cxn modelId="{67471CE6-C336-4359-A1F6-E14C409F9B84}" type="presParOf" srcId="{16FAB087-3DDB-41DB-85B9-C3C4E5F72FC3}" destId="{2BA656DD-722E-4933-98B8-C0B5A04288DD}" srcOrd="1" destOrd="0" presId="urn:microsoft.com/office/officeart/2005/8/layout/orgChart1"/>
    <dgm:cxn modelId="{54FB14CE-ED88-4A4B-912D-90E3EA32439E}" type="presParOf" srcId="{1B48085F-55B8-490B-AF00-8C7FF7484A2A}" destId="{7E05C204-2B3C-4DF5-902C-251CD76165EE}" srcOrd="1" destOrd="0" presId="urn:microsoft.com/office/officeart/2005/8/layout/orgChart1"/>
    <dgm:cxn modelId="{2DA56BCB-0F23-4B91-878C-7485A1365459}" type="presParOf" srcId="{7E05C204-2B3C-4DF5-902C-251CD76165EE}" destId="{3BD0B4E7-5AF3-498C-AB96-245E1E62E3C2}" srcOrd="0" destOrd="0" presId="urn:microsoft.com/office/officeart/2005/8/layout/orgChart1"/>
    <dgm:cxn modelId="{8E7546D6-20A5-47BF-A540-B6067325ED92}" type="presParOf" srcId="{7E05C204-2B3C-4DF5-902C-251CD76165EE}" destId="{D244A464-D081-4649-81D8-701525AF5DC7}" srcOrd="1" destOrd="0" presId="urn:microsoft.com/office/officeart/2005/8/layout/orgChart1"/>
    <dgm:cxn modelId="{181788BB-DA39-465B-BE2E-56EC29E687EC}" type="presParOf" srcId="{D244A464-D081-4649-81D8-701525AF5DC7}" destId="{5B6E23C5-9C29-4E99-BB97-6D50C2C6E21A}" srcOrd="0" destOrd="0" presId="urn:microsoft.com/office/officeart/2005/8/layout/orgChart1"/>
    <dgm:cxn modelId="{48BC7DD1-3D3B-4183-A6AE-2D938D22C022}" type="presParOf" srcId="{5B6E23C5-9C29-4E99-BB97-6D50C2C6E21A}" destId="{8F1CFB5D-5B25-49FE-BE1F-E6493AB8FB1F}" srcOrd="0" destOrd="0" presId="urn:microsoft.com/office/officeart/2005/8/layout/orgChart1"/>
    <dgm:cxn modelId="{788A6360-3952-4B7F-ACA2-4BDD5D8C3E03}" type="presParOf" srcId="{5B6E23C5-9C29-4E99-BB97-6D50C2C6E21A}" destId="{69BADEF1-0E2F-4BF9-B822-3FAB05FE88BF}" srcOrd="1" destOrd="0" presId="urn:microsoft.com/office/officeart/2005/8/layout/orgChart1"/>
    <dgm:cxn modelId="{20FBDEF6-9134-4142-A067-F6F7661E80B3}" type="presParOf" srcId="{D244A464-D081-4649-81D8-701525AF5DC7}" destId="{09E4E9AE-8FF9-45FE-8BD9-618E7E1C7DE8}" srcOrd="1" destOrd="0" presId="urn:microsoft.com/office/officeart/2005/8/layout/orgChart1"/>
    <dgm:cxn modelId="{A5924EEF-8372-4FDF-AFB1-5395F6B2C300}" type="presParOf" srcId="{D244A464-D081-4649-81D8-701525AF5DC7}" destId="{9D12A26F-F079-4A14-95B5-ED80F62124CD}" srcOrd="2" destOrd="0" presId="urn:microsoft.com/office/officeart/2005/8/layout/orgChart1"/>
    <dgm:cxn modelId="{82BF868D-7CF7-4773-ABAD-C88EE8241230}" type="presParOf" srcId="{7E05C204-2B3C-4DF5-902C-251CD76165EE}" destId="{59B9D7CA-B21D-4E56-919C-E6BEBDFE0BC2}" srcOrd="2" destOrd="0" presId="urn:microsoft.com/office/officeart/2005/8/layout/orgChart1"/>
    <dgm:cxn modelId="{D574DFC8-58C0-4169-BB57-37A1E67FDAC6}" type="presParOf" srcId="{7E05C204-2B3C-4DF5-902C-251CD76165EE}" destId="{3B99716E-1BD2-4C7B-95D4-2C30E82D65D3}" srcOrd="3" destOrd="0" presId="urn:microsoft.com/office/officeart/2005/8/layout/orgChart1"/>
    <dgm:cxn modelId="{4732AB0D-649B-40DD-BFCA-AFEA6AC7DD77}" type="presParOf" srcId="{3B99716E-1BD2-4C7B-95D4-2C30E82D65D3}" destId="{7163C96B-99E0-462D-A5C7-18C18E8B1456}" srcOrd="0" destOrd="0" presId="urn:microsoft.com/office/officeart/2005/8/layout/orgChart1"/>
    <dgm:cxn modelId="{37A1FF3E-2080-4B36-9C28-667B7B482C65}" type="presParOf" srcId="{7163C96B-99E0-462D-A5C7-18C18E8B1456}" destId="{D317DA4D-F562-4AF5-952B-94FFCBBBB88F}" srcOrd="0" destOrd="0" presId="urn:microsoft.com/office/officeart/2005/8/layout/orgChart1"/>
    <dgm:cxn modelId="{11812A52-E75A-48E3-AE01-E841D4E5C455}" type="presParOf" srcId="{7163C96B-99E0-462D-A5C7-18C18E8B1456}" destId="{A69C41F8-6382-4021-AABE-8FECF1A0F306}" srcOrd="1" destOrd="0" presId="urn:microsoft.com/office/officeart/2005/8/layout/orgChart1"/>
    <dgm:cxn modelId="{0B8CF519-718F-4C28-B4AB-F9C22BC6450B}" type="presParOf" srcId="{3B99716E-1BD2-4C7B-95D4-2C30E82D65D3}" destId="{38EED71C-F012-4364-93DF-0C67D3FCEE5D}" srcOrd="1" destOrd="0" presId="urn:microsoft.com/office/officeart/2005/8/layout/orgChart1"/>
    <dgm:cxn modelId="{C10BF83C-20D2-42BC-BAAE-4A68586EACDA}" type="presParOf" srcId="{3B99716E-1BD2-4C7B-95D4-2C30E82D65D3}" destId="{83490607-0B4F-462B-89E6-5F1BD8EA7D0B}" srcOrd="2" destOrd="0" presId="urn:microsoft.com/office/officeart/2005/8/layout/orgChart1"/>
    <dgm:cxn modelId="{6F7B9322-AF70-444C-9CCD-21F49E779D38}" type="presParOf" srcId="{7E05C204-2B3C-4DF5-902C-251CD76165EE}" destId="{8898974E-F8CB-49AA-B232-15433A862F97}" srcOrd="4" destOrd="0" presId="urn:microsoft.com/office/officeart/2005/8/layout/orgChart1"/>
    <dgm:cxn modelId="{B1405065-45BE-4E7C-872F-EBB50E646281}" type="presParOf" srcId="{7E05C204-2B3C-4DF5-902C-251CD76165EE}" destId="{701CE723-F6BC-4703-85C2-FBD613EF13C9}" srcOrd="5" destOrd="0" presId="urn:microsoft.com/office/officeart/2005/8/layout/orgChart1"/>
    <dgm:cxn modelId="{DBC9A3E1-D311-4826-B985-53242461B1DD}" type="presParOf" srcId="{701CE723-F6BC-4703-85C2-FBD613EF13C9}" destId="{C8838F2A-3F84-4909-B0E9-582B85E0ECD9}" srcOrd="0" destOrd="0" presId="urn:microsoft.com/office/officeart/2005/8/layout/orgChart1"/>
    <dgm:cxn modelId="{CA2DD95C-2858-4C82-8EED-64EA19A6534C}" type="presParOf" srcId="{C8838F2A-3F84-4909-B0E9-582B85E0ECD9}" destId="{600BBC80-E75D-49A7-A969-35606D41E4F0}" srcOrd="0" destOrd="0" presId="urn:microsoft.com/office/officeart/2005/8/layout/orgChart1"/>
    <dgm:cxn modelId="{083099EA-BDED-4826-AB2A-0396D615E976}" type="presParOf" srcId="{C8838F2A-3F84-4909-B0E9-582B85E0ECD9}" destId="{F573E5AB-A7D3-48EF-8053-14EF2B58CD80}" srcOrd="1" destOrd="0" presId="urn:microsoft.com/office/officeart/2005/8/layout/orgChart1"/>
    <dgm:cxn modelId="{4B7EF224-27D9-472C-87A9-353FE8D6EFD1}" type="presParOf" srcId="{701CE723-F6BC-4703-85C2-FBD613EF13C9}" destId="{53174EC3-DAEC-4A4D-AD12-B6B1E58302E5}" srcOrd="1" destOrd="0" presId="urn:microsoft.com/office/officeart/2005/8/layout/orgChart1"/>
    <dgm:cxn modelId="{285E4F0B-D75E-4A94-ABDE-3B24A9239F39}" type="presParOf" srcId="{701CE723-F6BC-4703-85C2-FBD613EF13C9}" destId="{686627CB-DFB1-4D15-B28B-BC0398976773}" srcOrd="2" destOrd="0" presId="urn:microsoft.com/office/officeart/2005/8/layout/orgChart1"/>
    <dgm:cxn modelId="{41259B55-A81E-4B34-AE53-49B8A4D3C2C6}" type="presParOf" srcId="{7E05C204-2B3C-4DF5-902C-251CD76165EE}" destId="{10896EA6-BCED-40E9-8C14-F4371F93103F}" srcOrd="6" destOrd="0" presId="urn:microsoft.com/office/officeart/2005/8/layout/orgChart1"/>
    <dgm:cxn modelId="{0AA10A1A-731F-4B33-8953-998262D1B255}" type="presParOf" srcId="{7E05C204-2B3C-4DF5-902C-251CD76165EE}" destId="{A6D88927-E414-4B1D-9381-FB489F116B1E}" srcOrd="7" destOrd="0" presId="urn:microsoft.com/office/officeart/2005/8/layout/orgChart1"/>
    <dgm:cxn modelId="{DA640D1C-1E4C-456E-94C5-724A94A42B78}" type="presParOf" srcId="{A6D88927-E414-4B1D-9381-FB489F116B1E}" destId="{B9B38F8C-119A-41BC-B086-634B991550DB}" srcOrd="0" destOrd="0" presId="urn:microsoft.com/office/officeart/2005/8/layout/orgChart1"/>
    <dgm:cxn modelId="{1D78DA33-9430-4AE2-933F-B1C0D9A2981F}" type="presParOf" srcId="{B9B38F8C-119A-41BC-B086-634B991550DB}" destId="{581278F3-8D9F-4764-975F-28660CA5F516}" srcOrd="0" destOrd="0" presId="urn:microsoft.com/office/officeart/2005/8/layout/orgChart1"/>
    <dgm:cxn modelId="{B63D265D-FE5D-4139-B468-B88AED0B5A4F}" type="presParOf" srcId="{B9B38F8C-119A-41BC-B086-634B991550DB}" destId="{C2D95537-7A95-4A88-A35D-AEF871CFC2D3}" srcOrd="1" destOrd="0" presId="urn:microsoft.com/office/officeart/2005/8/layout/orgChart1"/>
    <dgm:cxn modelId="{75BDD823-E141-4DF8-8C6A-B4B2BA76A3B4}" type="presParOf" srcId="{A6D88927-E414-4B1D-9381-FB489F116B1E}" destId="{B76EF372-6A09-409C-B67A-855417A2545F}" srcOrd="1" destOrd="0" presId="urn:microsoft.com/office/officeart/2005/8/layout/orgChart1"/>
    <dgm:cxn modelId="{66955ACA-E68A-4C54-8299-BE7A5A4D6B02}" type="presParOf" srcId="{A6D88927-E414-4B1D-9381-FB489F116B1E}" destId="{15380B21-AB94-461D-B210-CAC92F551BE1}" srcOrd="2" destOrd="0" presId="urn:microsoft.com/office/officeart/2005/8/layout/orgChart1"/>
    <dgm:cxn modelId="{41FBBB3B-91AF-4BD3-B511-3082BE5D98AA}" type="presParOf" srcId="{1B48085F-55B8-490B-AF00-8C7FF7484A2A}" destId="{E5144B4C-BAB5-4F25-8223-30DF8D464F5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896EA6-BCED-40E9-8C14-F4371F93103F}">
      <dsp:nvSpPr>
        <dsp:cNvPr id="0" name=""/>
        <dsp:cNvSpPr/>
      </dsp:nvSpPr>
      <dsp:spPr>
        <a:xfrm>
          <a:off x="4252119" y="2093338"/>
          <a:ext cx="3330285" cy="385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661"/>
              </a:lnTo>
              <a:lnTo>
                <a:pt x="3330285" y="192661"/>
              </a:lnTo>
              <a:lnTo>
                <a:pt x="3330285" y="385322"/>
              </a:lnTo>
            </a:path>
          </a:pathLst>
        </a:custGeom>
        <a:noFill/>
        <a:ln w="11429" cap="flat" cmpd="sng" algn="ctr">
          <a:solidFill>
            <a:srgbClr val="53548A">
              <a:shade val="60000"/>
              <a:hueOff val="0"/>
              <a:satOff val="0"/>
              <a:lumOff val="0"/>
              <a:alphaOff val="0"/>
            </a:srgbClr>
          </a:solidFill>
          <a:prstDash val="sysDash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98974E-F8CB-49AA-B232-15433A862F97}">
      <dsp:nvSpPr>
        <dsp:cNvPr id="0" name=""/>
        <dsp:cNvSpPr/>
      </dsp:nvSpPr>
      <dsp:spPr>
        <a:xfrm>
          <a:off x="4252119" y="2093338"/>
          <a:ext cx="1110095" cy="3853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661"/>
              </a:lnTo>
              <a:lnTo>
                <a:pt x="1110095" y="192661"/>
              </a:lnTo>
              <a:lnTo>
                <a:pt x="1110095" y="385322"/>
              </a:lnTo>
            </a:path>
          </a:pathLst>
        </a:custGeom>
        <a:noFill/>
        <a:ln w="11429" cap="flat" cmpd="sng" algn="ctr">
          <a:solidFill>
            <a:srgbClr val="53548A">
              <a:shade val="60000"/>
              <a:hueOff val="0"/>
              <a:satOff val="0"/>
              <a:lumOff val="0"/>
              <a:alphaOff val="0"/>
            </a:srgbClr>
          </a:solidFill>
          <a:prstDash val="sysDash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B9D7CA-B21D-4E56-919C-E6BEBDFE0BC2}">
      <dsp:nvSpPr>
        <dsp:cNvPr id="0" name=""/>
        <dsp:cNvSpPr/>
      </dsp:nvSpPr>
      <dsp:spPr>
        <a:xfrm>
          <a:off x="3142023" y="2093338"/>
          <a:ext cx="1110095" cy="385322"/>
        </a:xfrm>
        <a:custGeom>
          <a:avLst/>
          <a:gdLst/>
          <a:ahLst/>
          <a:cxnLst/>
          <a:rect l="0" t="0" r="0" b="0"/>
          <a:pathLst>
            <a:path>
              <a:moveTo>
                <a:pt x="1110095" y="0"/>
              </a:moveTo>
              <a:lnTo>
                <a:pt x="1110095" y="192661"/>
              </a:lnTo>
              <a:lnTo>
                <a:pt x="0" y="192661"/>
              </a:lnTo>
              <a:lnTo>
                <a:pt x="0" y="385322"/>
              </a:lnTo>
            </a:path>
          </a:pathLst>
        </a:custGeom>
        <a:noFill/>
        <a:ln w="11429" cap="flat" cmpd="sng" algn="ctr">
          <a:solidFill>
            <a:srgbClr val="53548A">
              <a:shade val="60000"/>
              <a:hueOff val="0"/>
              <a:satOff val="0"/>
              <a:lumOff val="0"/>
              <a:alphaOff val="0"/>
            </a:srgbClr>
          </a:solidFill>
          <a:prstDash val="sysDash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D0B4E7-5AF3-498C-AB96-245E1E62E3C2}">
      <dsp:nvSpPr>
        <dsp:cNvPr id="0" name=""/>
        <dsp:cNvSpPr/>
      </dsp:nvSpPr>
      <dsp:spPr>
        <a:xfrm>
          <a:off x="921833" y="2093338"/>
          <a:ext cx="3330285" cy="385322"/>
        </a:xfrm>
        <a:custGeom>
          <a:avLst/>
          <a:gdLst/>
          <a:ahLst/>
          <a:cxnLst/>
          <a:rect l="0" t="0" r="0" b="0"/>
          <a:pathLst>
            <a:path>
              <a:moveTo>
                <a:pt x="3330285" y="0"/>
              </a:moveTo>
              <a:lnTo>
                <a:pt x="3330285" y="192661"/>
              </a:lnTo>
              <a:lnTo>
                <a:pt x="0" y="192661"/>
              </a:lnTo>
              <a:lnTo>
                <a:pt x="0" y="385322"/>
              </a:lnTo>
            </a:path>
          </a:pathLst>
        </a:custGeom>
        <a:noFill/>
        <a:ln w="11429" cap="flat" cmpd="sng" algn="ctr">
          <a:solidFill>
            <a:srgbClr val="53548A">
              <a:shade val="60000"/>
              <a:hueOff val="0"/>
              <a:satOff val="0"/>
              <a:lumOff val="0"/>
              <a:alphaOff val="0"/>
            </a:srgbClr>
          </a:solidFill>
          <a:prstDash val="sysDash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971F2B-EC60-4A24-B485-CE3EAD2B31F6}">
      <dsp:nvSpPr>
        <dsp:cNvPr id="0" name=""/>
        <dsp:cNvSpPr/>
      </dsp:nvSpPr>
      <dsp:spPr>
        <a:xfrm>
          <a:off x="3334684" y="1175904"/>
          <a:ext cx="1834868" cy="917434"/>
        </a:xfrm>
        <a:prstGeom prst="rect">
          <a:avLst/>
        </a:prstGeom>
        <a:solidFill>
          <a:srgbClr val="53548A">
            <a:hueOff val="0"/>
            <a:satOff val="0"/>
            <a:lumOff val="0"/>
            <a:alphaOff val="0"/>
          </a:srgbClr>
        </a:solidFill>
        <a:ln w="11429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ys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Детская одаренность</a:t>
          </a:r>
          <a:endParaRPr lang="ru-RU" sz="1800" kern="1200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sp:txBody>
      <dsp:txXfrm>
        <a:off x="3334684" y="1175904"/>
        <a:ext cx="1834868" cy="917434"/>
      </dsp:txXfrm>
    </dsp:sp>
    <dsp:sp modelId="{8F1CFB5D-5B25-49FE-BE1F-E6493AB8FB1F}">
      <dsp:nvSpPr>
        <dsp:cNvPr id="0" name=""/>
        <dsp:cNvSpPr/>
      </dsp:nvSpPr>
      <dsp:spPr>
        <a:xfrm>
          <a:off x="4399" y="2478661"/>
          <a:ext cx="1834868" cy="917434"/>
        </a:xfrm>
        <a:prstGeom prst="rect">
          <a:avLst/>
        </a:prstGeom>
        <a:solidFill>
          <a:srgbClr val="53548A">
            <a:hueOff val="0"/>
            <a:satOff val="0"/>
            <a:lumOff val="0"/>
            <a:alphaOff val="0"/>
          </a:srgbClr>
        </a:solidFill>
        <a:ln w="11429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ys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Особенности познавательного развития</a:t>
          </a:r>
          <a:endParaRPr lang="ru-RU" sz="1800" kern="1200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sp:txBody>
      <dsp:txXfrm>
        <a:off x="4399" y="2478661"/>
        <a:ext cx="1834868" cy="917434"/>
      </dsp:txXfrm>
    </dsp:sp>
    <dsp:sp modelId="{D317DA4D-F562-4AF5-952B-94FFCBBBB88F}">
      <dsp:nvSpPr>
        <dsp:cNvPr id="0" name=""/>
        <dsp:cNvSpPr/>
      </dsp:nvSpPr>
      <dsp:spPr>
        <a:xfrm>
          <a:off x="2224589" y="2478661"/>
          <a:ext cx="1834868" cy="917434"/>
        </a:xfrm>
        <a:prstGeom prst="rect">
          <a:avLst/>
        </a:prstGeom>
        <a:solidFill>
          <a:srgbClr val="53548A">
            <a:hueOff val="0"/>
            <a:satOff val="0"/>
            <a:lumOff val="0"/>
            <a:alphaOff val="0"/>
          </a:srgbClr>
        </a:solidFill>
        <a:ln w="11429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ys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Особенности склонностей и интересов</a:t>
          </a:r>
          <a:endParaRPr lang="ru-RU" sz="1800" kern="1200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sp:txBody>
      <dsp:txXfrm>
        <a:off x="2224589" y="2478661"/>
        <a:ext cx="1834868" cy="917434"/>
      </dsp:txXfrm>
    </dsp:sp>
    <dsp:sp modelId="{600BBC80-E75D-49A7-A969-35606D41E4F0}">
      <dsp:nvSpPr>
        <dsp:cNvPr id="0" name=""/>
        <dsp:cNvSpPr/>
      </dsp:nvSpPr>
      <dsp:spPr>
        <a:xfrm>
          <a:off x="4444780" y="2478661"/>
          <a:ext cx="1834868" cy="917434"/>
        </a:xfrm>
        <a:prstGeom prst="rect">
          <a:avLst/>
        </a:prstGeom>
        <a:solidFill>
          <a:srgbClr val="53548A">
            <a:hueOff val="0"/>
            <a:satOff val="0"/>
            <a:lumOff val="0"/>
            <a:alphaOff val="0"/>
          </a:srgbClr>
        </a:solidFill>
        <a:ln w="11429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ys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Особенности социального развития</a:t>
          </a:r>
          <a:endParaRPr lang="ru-RU" sz="1800" kern="1200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sp:txBody>
      <dsp:txXfrm>
        <a:off x="4444780" y="2478661"/>
        <a:ext cx="1834868" cy="917434"/>
      </dsp:txXfrm>
    </dsp:sp>
    <dsp:sp modelId="{581278F3-8D9F-4764-975F-28660CA5F516}">
      <dsp:nvSpPr>
        <dsp:cNvPr id="0" name=""/>
        <dsp:cNvSpPr/>
      </dsp:nvSpPr>
      <dsp:spPr>
        <a:xfrm>
          <a:off x="6664970" y="2478661"/>
          <a:ext cx="1834868" cy="917434"/>
        </a:xfrm>
        <a:prstGeom prst="rect">
          <a:avLst/>
        </a:prstGeom>
        <a:solidFill>
          <a:srgbClr val="53548A">
            <a:hueOff val="0"/>
            <a:satOff val="0"/>
            <a:lumOff val="0"/>
            <a:alphaOff val="0"/>
          </a:srgbClr>
        </a:solidFill>
        <a:ln w="11429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ys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Особенности эмоционального развития</a:t>
          </a:r>
          <a:endParaRPr lang="ru-RU" sz="1800" kern="1200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sp:txBody>
      <dsp:txXfrm>
        <a:off x="6664970" y="2478661"/>
        <a:ext cx="1834868" cy="9174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4B22-11A8-4C0A-B2CE-BBD37A2321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6C91-5E61-4480-A651-F600715C5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46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4B22-11A8-4C0A-B2CE-BBD37A2321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6C91-5E61-4480-A651-F600715C5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507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4B22-11A8-4C0A-B2CE-BBD37A2321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6C91-5E61-4480-A651-F600715C5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424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F8772-4D81-483E-8A62-08DE54023E2F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2A554-D600-4AD3-9548-27B479E8D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170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8A124-01CD-4017-820A-68C00F96B065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F397D-F93B-41C6-92A4-AB7EC02C7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282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262D5-269D-434A-93F4-4F0B3CA6C039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B09E9-A1C0-4AD0-BA98-406AE9BFFB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074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72E4D-86AD-4ADA-A008-7E6BEC27E499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99561-9D3A-4542-B36F-FD09E6537D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613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16907-0A21-410B-B12C-50099F7D741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5D1DB-0D2E-4099-AC34-A26CF60767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9371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E78DF-4500-47D4-9A0E-599131033478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CFFE7-12DF-462D-8390-BFDA0BDAF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9933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D1FF9-1E8E-49D2-BFA0-68F01574FA2F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5D952-D2AD-4097-91F4-4E505AAB8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7864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C4AAF-44D4-4642-979C-1B87C8FD9BCC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D8EE8-87C5-43B7-8EB0-9D06A404B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5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4B22-11A8-4C0A-B2CE-BBD37A2321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6C91-5E61-4480-A651-F600715C5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6587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F15A0-D386-4D99-9719-8F3395FA883B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64C5C-66A4-4C1D-BEA7-85FC017C6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423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81D4-EF0D-4ADC-9196-53210675FDB8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33530-3068-4AD2-A6D9-121B949DB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5104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4BB0E-EB12-49AC-B154-70E4655244AD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7AF6A-9B83-4AD0-A52E-8F4783655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382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4B22-11A8-4C0A-B2CE-BBD37A2321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6C91-5E61-4480-A651-F600715C5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667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4B22-11A8-4C0A-B2CE-BBD37A2321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6C91-5E61-4480-A651-F600715C5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97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4B22-11A8-4C0A-B2CE-BBD37A2321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6C91-5E61-4480-A651-F600715C5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657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4B22-11A8-4C0A-B2CE-BBD37A2321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6C91-5E61-4480-A651-F600715C5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044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4B22-11A8-4C0A-B2CE-BBD37A2321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6C91-5E61-4480-A651-F600715C5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061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4B22-11A8-4C0A-B2CE-BBD37A2321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6C91-5E61-4480-A651-F600715C5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792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64B22-11A8-4C0A-B2CE-BBD37A2321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C6C91-5E61-4480-A651-F600715C5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168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64B22-11A8-4C0A-B2CE-BBD37A2321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C6C91-5E61-4480-A651-F600715C5F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04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33C88C-9933-44A8-B42B-C440A404152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A2063B-2875-4C7D-86A9-015A3DA55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091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.baikal-media.ru/news/society/346942/?sphrase_id=2797754" TargetMode="External"/><Relationship Id="rId7" Type="http://schemas.openxmlformats.org/officeDocument/2006/relationships/hyperlink" Target="https://ru.wikipedia.org/wiki/%D0%9E%D1%80%D0%B0%D1%82%D0%BE%D1%80%D1%81%D0%BA%D0%BE%D0%B5_%D0%B8%D1%81%D0%BA%D1%83%D1%81%D1%81%D1%82%D0%B2%D0%BE" TargetMode="External"/><Relationship Id="rId2" Type="http://schemas.openxmlformats.org/officeDocument/2006/relationships/hyperlink" Target="https://multiurok.ru/files/tipy-i-vidy-odariennosti-psikhologhichieskiie-osob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k.com/doc271425076_592745330?hash=e8064b494f19761c90&amp;dl=343ef6f0111755c751" TargetMode="External"/><Relationship Id="rId5" Type="http://schemas.openxmlformats.org/officeDocument/2006/relationships/hyperlink" Target="http://900igr.net/prezentacija/doshkolnoe-obrazovanie/osobennosti-raboty-vospitatelja-dou-s-odarennymi-detmi-200915/kommunikativnaja-odarennost-8.html" TargetMode="External"/><Relationship Id="rId4" Type="http://schemas.openxmlformats.org/officeDocument/2006/relationships/hyperlink" Target="https://psy-files.ru/family/detskaa-odarennost.html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471" y="-114633"/>
            <a:ext cx="7051966" cy="69726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95602" y="1662546"/>
            <a:ext cx="5805054" cy="23691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Коммуникативная</a:t>
            </a: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одаренность</a:t>
            </a: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(</a:t>
            </a:r>
            <a:r>
              <a:rPr lang="ru-RU" sz="3200" b="1" dirty="0">
                <a:solidFill>
                  <a:schemeClr val="tx1"/>
                </a:solidFill>
              </a:rPr>
              <a:t>ораторская одаренность) </a:t>
            </a:r>
          </a:p>
          <a:p>
            <a:pPr algn="ctr"/>
            <a:endParaRPr lang="ru-RU" sz="4000" dirty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2292" y="3754583"/>
            <a:ext cx="3778828" cy="2054270"/>
          </a:xfrm>
          <a:prstGeom prst="rect">
            <a:avLst/>
          </a:prstGeom>
          <a:noFill/>
          <a:ln w="12700" cap="flat" cmpd="sng" algn="in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t>Выполнили: </a:t>
            </a:r>
            <a:r>
              <a:rPr kumimoji="0" lang="ru-RU" sz="15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t>Галимова</a:t>
            </a: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t> </a:t>
            </a:r>
            <a:r>
              <a:rPr kumimoji="0" lang="ru-RU" sz="15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t>Ралина</a:t>
            </a:r>
            <a:endParaRPr kumimoji="0" lang="ru-RU" sz="15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t>Группа</a:t>
            </a: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t>: 27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t>Город: Туймазы 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t>Год: 2020-2021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t>Проверила: Киреева Ирина Анатольевна</a:t>
            </a:r>
          </a:p>
        </p:txBody>
      </p:sp>
    </p:spTree>
    <p:extLst>
      <p:ext uri="{BB962C8B-B14F-4D97-AF65-F5344CB8AC3E}">
        <p14:creationId xmlns:p14="http://schemas.microsoft.com/office/powerpoint/2010/main" val="247711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6945" y="696516"/>
            <a:ext cx="5718464" cy="186545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Артем Зельдич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27" y="1027906"/>
            <a:ext cx="6858000" cy="38576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86945" y="2230582"/>
            <a:ext cx="5541819" cy="42810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13 лет, Москва</a:t>
            </a:r>
          </a:p>
          <a:p>
            <a:pPr algn="ctr"/>
            <a:endParaRPr lang="ru-RU" sz="2000" dirty="0">
              <a:solidFill>
                <a:schemeClr val="tx1"/>
              </a:solidFill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Артему Зельдичу лучше всего удается читать стихи и убеждать людей. А еще Артем занимается английским и немецким языками, посещает математический кружок и играет в теннис. Мечтает прожить жизнь не зря. Возможно, проект "Синяя птица" станет для него началом большого пути.</a:t>
            </a:r>
          </a:p>
        </p:txBody>
      </p:sp>
    </p:spTree>
    <p:extLst>
      <p:ext uri="{BB962C8B-B14F-4D97-AF65-F5344CB8AC3E}">
        <p14:creationId xmlns:p14="http://schemas.microsoft.com/office/powerpoint/2010/main" val="301218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/>
        </p:nvGraphicFramePr>
        <p:xfrm>
          <a:off x="1825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88144" y="768350"/>
            <a:ext cx="113792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формирования одаренности.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311769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 bwMode="auto">
          <a:xfrm>
            <a:off x="1825625" y="1527175"/>
            <a:ext cx="850423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A04DA3"/>
              </a:buClr>
              <a:buSzPct val="75000"/>
              <a:buFont typeface="Wingdings 2" panose="05020102010507070707" pitchFamily="18" charset="2"/>
              <a:buChar char="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C4652D"/>
              </a:buClr>
              <a:buSzPct val="70000"/>
              <a:buFont typeface="Wingdings" panose="05000000000000000000" pitchFamily="2" charset="2"/>
              <a:buChar char="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Любознательность.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Сверхчувствительность к проблемам.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Надситуативная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 активность.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Высокий уровень развития логического мышления.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Повышенный интерес к дивергентным задачам.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Оригинальность, гибкость и продуктивность мышления.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Легкость ассоциирования.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Способность к прогнозированию.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Высокая концентрация внимания.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Отличная память.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Способность к оценке.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3" name="Рисунок 3" descr="boy-stud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4459" y="3910879"/>
            <a:ext cx="25082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05239" y="543557"/>
            <a:ext cx="840970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3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Особенности познавательного развития</a:t>
            </a:r>
            <a:r>
              <a:rPr kumimoji="0" lang="ru-RU" altLang="ru-RU" sz="3300" b="0" i="0" u="none" strike="noStrike" kern="0" cap="none" spc="0" normalizeH="0" baseline="0" noProof="0" dirty="0" smtClean="0">
                <a:ln>
                  <a:noFill/>
                </a:ln>
                <a:solidFill>
                  <a:srgbClr val="8C438F"/>
                </a:solidFill>
                <a:effectLst/>
                <a:uLnTx/>
                <a:uFillTx/>
                <a:latin typeface="Georgia"/>
                <a:ea typeface="+mj-ea"/>
                <a:cs typeface="+mj-cs"/>
              </a:rPr>
              <a:t>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2107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402167" y="228601"/>
            <a:ext cx="113792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300" b="1" i="1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склонностей и интересов.</a:t>
            </a:r>
            <a:endParaRPr kumimoji="0" lang="ru-RU" altLang="ru-RU" sz="3300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 bwMode="auto">
          <a:xfrm>
            <a:off x="402336" y="1527048"/>
            <a:ext cx="1133856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A04DA3"/>
              </a:buClr>
              <a:buSzPct val="75000"/>
              <a:buFont typeface="Wingdings 2" panose="05020102010507070707" pitchFamily="18" charset="2"/>
              <a:buChar char="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C4652D"/>
              </a:buClr>
              <a:buSzPct val="70000"/>
              <a:buFont typeface="Wingdings" panose="05000000000000000000" pitchFamily="2" charset="2"/>
              <a:buChar char="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Устойчивость интересов.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Осознанность.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Широта интересов.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Упорство в достижении цели.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629" y="1527048"/>
            <a:ext cx="4157832" cy="4712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10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402167" y="228601"/>
            <a:ext cx="113792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300" b="1" i="1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социального развития.</a:t>
            </a:r>
            <a:endParaRPr kumimoji="0" lang="ru-RU" altLang="ru-RU" sz="3300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 bwMode="auto">
          <a:xfrm>
            <a:off x="402336" y="1527048"/>
            <a:ext cx="1133856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A04DA3"/>
              </a:buClr>
              <a:buSzPct val="75000"/>
              <a:buFont typeface="Wingdings 2" panose="05020102010507070707" pitchFamily="18" charset="2"/>
              <a:buChar char="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C4652D"/>
              </a:buClr>
              <a:buSzPct val="70000"/>
              <a:buFont typeface="Wingdings" panose="05000000000000000000" pitchFamily="2" charset="2"/>
              <a:buChar char="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Стремление к </a:t>
            </a:r>
            <a:r>
              <a:rPr kumimoji="0" lang="ru-RU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самоактуализации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Перфекционизм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Самостоятельность.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Социальная автономность.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Эгоцентризм.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Лидерство.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Соревновательность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3297" y="1599810"/>
            <a:ext cx="3164098" cy="449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06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402167" y="228601"/>
            <a:ext cx="113792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8C438F"/>
                </a:solidFill>
                <a:latin typeface="Georgia" panose="02040502050405020303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300" b="1" i="1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эмоционального развития.</a:t>
            </a:r>
            <a:endParaRPr kumimoji="0" lang="ru-RU" altLang="ru-RU" sz="3300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6" descr="child_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0" y="1500189"/>
            <a:ext cx="314325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02336" y="1527048"/>
            <a:ext cx="11338560" cy="468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730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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A04DA3"/>
              </a:buClr>
              <a:buSzPct val="75000"/>
              <a:buFont typeface="Wingdings 2" panose="05020102010507070707" pitchFamily="18" charset="2"/>
              <a:buChar char="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C4652D"/>
              </a:buClr>
              <a:buSzPct val="70000"/>
              <a:buFont typeface="Wingdings" panose="05000000000000000000" pitchFamily="2" charset="2"/>
              <a:buChar char="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8B5D3D"/>
              </a:buClr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Повышенная уязвимость.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Творческое восприятие случайностей.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3548A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7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eorgia"/>
                <a:ea typeface="+mn-ea"/>
                <a:cs typeface="+mn-cs"/>
              </a:rPr>
              <a:t>Юмор.</a:t>
            </a: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797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1809750" y="139700"/>
            <a:ext cx="8929687" cy="7921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личности учителя, работающего </a:t>
            </a:r>
            <a:br>
              <a:rPr lang="ru-RU" sz="24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одарёнными учащимися:</a:t>
            </a:r>
            <a:endParaRPr lang="ru-RU" sz="2400" i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010" name="Picture 5" descr="http://im8-tub-ru.yandex.net/i?id=290734816-33-7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67250" y="1714500"/>
            <a:ext cx="2857500" cy="3017838"/>
          </a:xfrm>
        </p:spPr>
      </p:pic>
      <p:sp>
        <p:nvSpPr>
          <p:cNvPr id="5" name="Овальная выноска 4"/>
          <p:cNvSpPr/>
          <p:nvPr/>
        </p:nvSpPr>
        <p:spPr>
          <a:xfrm>
            <a:off x="7881939" y="2643188"/>
            <a:ext cx="2357437" cy="1357312"/>
          </a:xfrm>
          <a:prstGeom prst="wedgeEllipseCallout">
            <a:avLst>
              <a:gd name="adj1" fmla="val -72550"/>
              <a:gd name="adj2" fmla="val 36676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увлечённость своим делом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7453314" y="1143000"/>
            <a:ext cx="2357437" cy="1428750"/>
          </a:xfrm>
          <a:prstGeom prst="wedgeEllipseCallout">
            <a:avLst>
              <a:gd name="adj1" fmla="val -51863"/>
              <a:gd name="adj2" fmla="val 55763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желание работать нестандартно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1809750" y="4000501"/>
            <a:ext cx="2357438" cy="1357313"/>
          </a:xfrm>
          <a:prstGeom prst="wedgeEllipseCallout">
            <a:avLst>
              <a:gd name="adj1" fmla="val 84541"/>
              <a:gd name="adj2" fmla="val -3406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знание психологии одарённых учащихся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7096125" y="5286376"/>
            <a:ext cx="2857500" cy="1357313"/>
          </a:xfrm>
          <a:prstGeom prst="wedgeEllipseCallout">
            <a:avLst>
              <a:gd name="adj1" fmla="val -47499"/>
              <a:gd name="adj2" fmla="val -111534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любознательность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2309814" y="5286376"/>
            <a:ext cx="2643187" cy="1357313"/>
          </a:xfrm>
          <a:prstGeom prst="wedgeEllipseCallout">
            <a:avLst>
              <a:gd name="adj1" fmla="val 58683"/>
              <a:gd name="adj2" fmla="val -105921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эрудированность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7953375" y="4071938"/>
            <a:ext cx="2357438" cy="1357312"/>
          </a:xfrm>
          <a:prstGeom prst="wedgeEllipseCallout">
            <a:avLst>
              <a:gd name="adj1" fmla="val -70609"/>
              <a:gd name="adj2" fmla="val -31815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поисковая активность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Овальная выноска 14"/>
          <p:cNvSpPr/>
          <p:nvPr/>
        </p:nvSpPr>
        <p:spPr>
          <a:xfrm>
            <a:off x="1524000" y="2286001"/>
            <a:ext cx="2857500" cy="1857375"/>
          </a:xfrm>
          <a:prstGeom prst="wedgeEllipseCallout">
            <a:avLst>
              <a:gd name="adj1" fmla="val 70368"/>
              <a:gd name="adj2" fmla="val 4286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мотивационная готовность к работе с одарёнными учащимися 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>
            <a:off x="2381250" y="1071563"/>
            <a:ext cx="2571750" cy="1357312"/>
          </a:xfrm>
          <a:prstGeom prst="wedgeEllipseCallout">
            <a:avLst>
              <a:gd name="adj1" fmla="val 45753"/>
              <a:gd name="adj2" fmla="val 78219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нравственность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Овальная выноска 18"/>
          <p:cNvSpPr/>
          <p:nvPr/>
        </p:nvSpPr>
        <p:spPr>
          <a:xfrm>
            <a:off x="4738688" y="5286376"/>
            <a:ext cx="2500312" cy="1357313"/>
          </a:xfrm>
          <a:prstGeom prst="wedgeEllipseCallout">
            <a:avLst>
              <a:gd name="adj1" fmla="val 17955"/>
              <a:gd name="adj2" fmla="val -10592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знание всех областей человеческой жизни</a:t>
            </a:r>
            <a:endParaRPr lang="ru-RU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618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143" y="290944"/>
            <a:ext cx="10196948" cy="6567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 </a:t>
            </a:r>
            <a:endParaRPr lang="ru-RU" sz="1400" b="1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multiurok.ru/files/tipy-i-vidy-odariennosti-psikhologhichieskiie-osob.html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https://m.baikal-media.ru/news/society/346942/?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sphrase_id=2797754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psy-files.ru/family/detskaa-odarennost.html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900igr.net/prezentacija/doshkolnoe-obrazovanie/osobennosti-raboty-vospitatelja-dou-s-odarennymi-detmi-200915/kommunikativnaja-odarennost-8.html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vk.com/doc271425076_592745330?hash=e8064b494f19761c90&amp;dl=343ef6f0111755c751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https://ru.wikipedia.org/wiki/%D0%9E%D1%80%D0%B0%D1%82%D0%BE%D1%80%D1%81%D0%BA%D0%BE%D0%B5_%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D0%B8%D1%81%D0%BA%D1%83%D1%81%D1%81%D1%82%D0%B2%D0%BE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1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.pinimg.com/originals/ed/10/a6/ed10a68b2048f2dcd4c2ab169806cea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9812" y="3122503"/>
            <a:ext cx="2581275" cy="25812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20672" y="2014394"/>
            <a:ext cx="74995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8825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0065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Одарённость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47298"/>
            <a:ext cx="10287000" cy="210906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генетически обусловленный компонент способностей, развивающийся в соответствующей деятельности или деградирующий при её отсутствии.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934199" y="5410200"/>
            <a:ext cx="4419601" cy="581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К.К. Платонов</a:t>
            </a:r>
          </a:p>
        </p:txBody>
      </p:sp>
    </p:spTree>
    <p:extLst>
      <p:ext uri="{BB962C8B-B14F-4D97-AF65-F5344CB8AC3E}">
        <p14:creationId xmlns:p14="http://schemas.microsoft.com/office/powerpoint/2010/main" val="282897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9419" y="401781"/>
            <a:ext cx="9144000" cy="1126981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Одаренность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9419" y="1801091"/>
            <a:ext cx="9144000" cy="3207327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системное, развивающееся в течение жизни качество психики, которое определяет возможность достижения человеком более высоких, незаурядных результатов в одном или нескольких видах деятельности по сравнению с другими людьми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03819" y="5280747"/>
            <a:ext cx="4419600" cy="5541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Российской Федерации </a:t>
            </a:r>
          </a:p>
        </p:txBody>
      </p:sp>
    </p:spTree>
    <p:extLst>
      <p:ext uri="{BB962C8B-B14F-4D97-AF65-F5344CB8AC3E}">
        <p14:creationId xmlns:p14="http://schemas.microsoft.com/office/powerpoint/2010/main" val="29791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524000" y="526473"/>
            <a:ext cx="9144000" cy="1043854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Одаренный ребенок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524000" y="1856509"/>
            <a:ext cx="9144000" cy="3096491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ребенок, который выделяется яркими, очевидными, иногда выдающимися достижениями (или имеет внутренние предпосылки для таких достижений) в том или ином виде деятельности.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48399" y="4953000"/>
            <a:ext cx="4419601" cy="581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Российской Федерации </a:t>
            </a:r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5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 bwMode="auto">
          <a:xfrm>
            <a:off x="1212851" y="1260188"/>
            <a:ext cx="4259694" cy="2432050"/>
          </a:xfrm>
          <a:prstGeom prst="roundRect">
            <a:avLst/>
          </a:prstGeom>
          <a:solidFill>
            <a:srgbClr val="ADC1F9"/>
          </a:solidFill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2000" b="1" i="1" u="sng" dirty="0">
                <a:solidFill>
                  <a:srgbClr val="C00000"/>
                </a:solidFill>
                <a:latin typeface="Arial" panose="020B0604020202020204" pitchFamily="34" charset="0"/>
              </a:rPr>
              <a:t>интеллектуальная одаренность: </a:t>
            </a:r>
          </a:p>
          <a:p>
            <a:pPr>
              <a:buFont typeface="Wingdings" pitchFamily="2" charset="2"/>
              <a:buNone/>
              <a:defRPr/>
            </a:pPr>
            <a:endParaRPr lang="ru-RU" sz="2000" b="1" i="1" u="sng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предметно-академическая </a:t>
            </a:r>
            <a:endParaRPr lang="ru-RU" sz="2000" b="1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научно-исследовательская </a:t>
            </a:r>
            <a:endParaRPr lang="ru-RU" sz="2000" b="1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научно-техническая</a:t>
            </a:r>
          </a:p>
          <a:p>
            <a:pPr>
              <a:buFont typeface="Arial" charset="0"/>
              <a:buChar char="•"/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проектно-инновационная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6728833" y="1302039"/>
            <a:ext cx="4121150" cy="2432050"/>
          </a:xfrm>
          <a:prstGeom prst="roundRect">
            <a:avLst/>
          </a:prstGeom>
          <a:solidFill>
            <a:srgbClr val="ADC1F9"/>
          </a:solidFill>
          <a:ln w="9525" cap="flat" cmpd="sng" algn="ctr">
            <a:solidFill>
              <a:srgbClr val="0E0E8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2000" b="1" i="1" u="sng" dirty="0">
                <a:solidFill>
                  <a:srgbClr val="C00000"/>
                </a:solidFill>
                <a:latin typeface="Arial" panose="020B0604020202020204" pitchFamily="34" charset="0"/>
              </a:rPr>
              <a:t>коммуникативная одаренность</a:t>
            </a:r>
            <a:r>
              <a:rPr lang="ru-RU" sz="2000" b="1" i="1" dirty="0">
                <a:solidFill>
                  <a:srgbClr val="C00000"/>
                </a:solidFill>
                <a:latin typeface="Arial" panose="020B0604020202020204" pitchFamily="34" charset="0"/>
              </a:rPr>
              <a:t>:  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         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организационно-лидерская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ораторская</a:t>
            </a:r>
          </a:p>
          <a:p>
            <a:pPr>
              <a:defRPr/>
            </a:pPr>
            <a:endParaRPr lang="ru-RU" sz="2000" b="1" i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212851" y="4028126"/>
            <a:ext cx="4259694" cy="2533650"/>
          </a:xfrm>
          <a:prstGeom prst="roundRect">
            <a:avLst/>
          </a:prstGeom>
          <a:solidFill>
            <a:srgbClr val="ADC1F9"/>
          </a:solidFill>
          <a:ln w="9525" cap="flat" cmpd="sng" algn="ctr">
            <a:solidFill>
              <a:srgbClr val="0E0E8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b="1" i="1" u="sng" dirty="0">
                <a:solidFill>
                  <a:srgbClr val="C00000"/>
                </a:solidFill>
                <a:latin typeface="Arial" panose="020B0604020202020204" pitchFamily="34" charset="0"/>
              </a:rPr>
              <a:t>художественно-творческая одаренность: </a:t>
            </a:r>
          </a:p>
          <a:p>
            <a:pPr>
              <a:buFont typeface="Wingdings" pitchFamily="2" charset="2"/>
              <a:buNone/>
              <a:defRPr/>
            </a:pPr>
            <a:endParaRPr lang="ru-RU" sz="800" b="1" i="1" u="sng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литературно-поэтическая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хореографическая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сценическая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музыкальная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изобразительная</a:t>
            </a:r>
          </a:p>
          <a:p>
            <a:pPr>
              <a:defRPr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6811383" y="4028126"/>
            <a:ext cx="4038600" cy="2489200"/>
          </a:xfrm>
          <a:prstGeom prst="roundRect">
            <a:avLst/>
          </a:prstGeom>
          <a:solidFill>
            <a:srgbClr val="ADC1F9"/>
          </a:solidFill>
          <a:ln w="9525" cap="flat" cmpd="sng" algn="ctr">
            <a:solidFill>
              <a:srgbClr val="0E0E8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2000" b="1" i="1" u="sng" dirty="0">
                <a:solidFill>
                  <a:srgbClr val="C00000"/>
                </a:solidFill>
                <a:latin typeface="Arial" panose="020B0604020202020204" pitchFamily="34" charset="0"/>
              </a:rPr>
              <a:t>спортивная одаренность:  </a:t>
            </a:r>
          </a:p>
          <a:p>
            <a:pPr>
              <a:buFont typeface="Wingdings" pitchFamily="2" charset="2"/>
              <a:buNone/>
              <a:defRPr/>
            </a:pPr>
            <a:endParaRPr lang="ru-RU" sz="2000" b="1" i="1" u="sng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общефизическая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специальная (в отдельном виде спорта)</a:t>
            </a:r>
            <a:endParaRPr lang="ru-RU" sz="20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73282" y="192376"/>
            <a:ext cx="7472363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>
                <a:ln w="24500" cmpd="dbl">
                  <a:noFill/>
                  <a:prstDash val="solid"/>
                  <a:miter lim="800000"/>
                </a:ln>
                <a:solidFill>
                  <a:srgbClr val="1F497D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</a:rPr>
              <a:t>Классификация одаренности:</a:t>
            </a:r>
          </a:p>
        </p:txBody>
      </p:sp>
      <p:pic>
        <p:nvPicPr>
          <p:cNvPr id="9" name="Рисунок 3" descr="scoo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637" y="1872171"/>
            <a:ext cx="2156546" cy="331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583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3455" y="235527"/>
            <a:ext cx="11097490" cy="64839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42109" y="540328"/>
            <a:ext cx="10543309" cy="59574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Коммуникативная одаренность и ее виды: </a:t>
            </a:r>
            <a:endPara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социально-личностная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лидерская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• не теряется в новой для него обстановке, вступая в контакт с незнакомыми людьми;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• легко и быстро адаптируется к новым ситуациям;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• легко общается с детьми и взрослыми;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• легко находит себе друзей;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• лидер в общении с ровесниками;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• сочувствует и сострадает им;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• инициатор различных игр;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• готов принять на себя ответственность за происходящее, в котором он принимает участие;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• не подчеркивает своего превосходства над детьми, считающими его своим лидером;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• популярен в среде ровесников и окружающих его взрослых людей;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• имеет организаторские способности;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• обладает большинством качеств характера человека, которого принято считать социально активным.</a:t>
            </a:r>
          </a:p>
        </p:txBody>
      </p:sp>
    </p:spTree>
    <p:extLst>
      <p:ext uri="{BB962C8B-B14F-4D97-AF65-F5344CB8AC3E}">
        <p14:creationId xmlns:p14="http://schemas.microsoft.com/office/powerpoint/2010/main" val="318536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3"/>
          <p:cNvSpPr>
            <a:spLocks noChangeArrowheads="1"/>
          </p:cNvSpPr>
          <p:nvPr/>
        </p:nvSpPr>
        <p:spPr bwMode="auto">
          <a:xfrm>
            <a:off x="508434" y="3313255"/>
            <a:ext cx="11212512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Ораторское искусство</a:t>
            </a:r>
            <a:r>
              <a:rPr kumimoji="0" lang="ru-RU" alt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 — искусство публичного выступления с целью убеждения.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Ораторское искусство</a:t>
            </a:r>
            <a:r>
              <a:rPr kumimoji="0" lang="ru-RU" alt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 — это гармоничное сочетание риторики, приемов актерского мастерства и психологических техник. 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3"/>
          <p:cNvSpPr>
            <a:spLocks noChangeArrowheads="1"/>
          </p:cNvSpPr>
          <p:nvPr/>
        </p:nvSpPr>
        <p:spPr bwMode="auto">
          <a:xfrm>
            <a:off x="508434" y="417656"/>
            <a:ext cx="1094927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Ораторское</a:t>
            </a:r>
            <a:r>
              <a:rPr kumimoji="0" lang="ru-RU" alt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, устное слово люди ценили во все времена. Оно – важное и активное средство воспитания и обучения, распространения философских, эстетических учений, политических, экономических и других знаний, постижения культурных ценностей и новых идей. </a:t>
            </a:r>
          </a:p>
        </p:txBody>
      </p:sp>
    </p:spTree>
    <p:extLst>
      <p:ext uri="{BB962C8B-B14F-4D97-AF65-F5344CB8AC3E}">
        <p14:creationId xmlns:p14="http://schemas.microsoft.com/office/powerpoint/2010/main" val="265905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64020" y="277091"/>
            <a:ext cx="10956925" cy="7166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Palatino Linotype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Palatino Linotype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Palatino Linotype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900">
                <a:solidFill>
                  <a:schemeClr val="tx1"/>
                </a:solidFill>
                <a:latin typeface="Palatino Linotype" pitchFamily="18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Ораторская речь как искусство слова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764020" y="1326379"/>
            <a:ext cx="1121438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kumimoji="0" lang="ru-RU" altLang="ru-RU" sz="24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Риторика</a:t>
            </a: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 – наука о законах подготовки и произношения публичной речи.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Ораторское искусство </a:t>
            </a:r>
            <a:r>
              <a:rPr kumimoji="0" lang="ru-RU" alt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- высокая степень мастерства публичного выступления, качественная характеристика ораторской речи, искусство владения живым убеждающим словом. </a:t>
            </a: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347590" y="3597975"/>
            <a:ext cx="32004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Аристотель определяет риторику как искусство убеждения, которое использует возможное и вероятное в тех случаях, когда реальная достоверность оказывается недостаточной.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974" y="3418093"/>
            <a:ext cx="2618508" cy="6002556"/>
          </a:xfrm>
          <a:prstGeom prst="rect">
            <a:avLst/>
          </a:prstGeom>
        </p:spPr>
      </p:pic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6371214" y="3621477"/>
            <a:ext cx="3205379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Риторика, по мысли Платона, есть </a:t>
            </a:r>
            <a:r>
              <a:rPr kumimoji="0" lang="ru-RU" altLang="ru-RU" sz="2000" b="0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anose="020B0604020202020204" pitchFamily="34" charset="0"/>
              </a:rPr>
              <a:t>творческая деятельность, она приводит эмоции, страсти в системное, упорядоченное состояние, воплощая тем самым высшую справедливость.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6509" y="3418093"/>
            <a:ext cx="2363353" cy="614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81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34" y="157307"/>
            <a:ext cx="6858594" cy="38591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0109" y="559089"/>
            <a:ext cx="3969328" cy="10064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Цыдендамбаев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20145" y="2660073"/>
            <a:ext cx="6733309" cy="40572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Цыдендамбаев, победитель всероссийского конкурса «Синяя птица», поступил сразу в два театральных вуза страны: московский ГИТИС и Ярославский театральный институт (ЯГТИ).</a:t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«Наконец-то я могу выдохнуть и сказать: «Я поступил!» Поступление в театральный - это... Не могу слов подобрать... Ребята, вы не поверите, как это было трудно, невероятно трудно. Это был самый нервный месяц за мои 17 лет. Томительное ожидание, страх,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мандраж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поглотили меня. Но я все-таки смог поступить! И в два ВУЗА!», – радостно сообщил на своей страничке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Вконтакте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Андрей Цыдендамбаев.</a:t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Выбирая между двумя вузами выпускник школы, в конце концов, остановился на ярославском. Андрей мечтает стать актером театра.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77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2530</TotalTime>
  <Words>825</Words>
  <Application>Microsoft Office PowerPoint</Application>
  <PresentationFormat>Широкоэкранный</PresentationFormat>
  <Paragraphs>128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</vt:lpstr>
      <vt:lpstr>Calibri</vt:lpstr>
      <vt:lpstr>Calibri Light</vt:lpstr>
      <vt:lpstr>Corbel</vt:lpstr>
      <vt:lpstr>Georgia</vt:lpstr>
      <vt:lpstr>Times New Roman</vt:lpstr>
      <vt:lpstr>Wingdings</vt:lpstr>
      <vt:lpstr>Wingdings 2</vt:lpstr>
      <vt:lpstr>Тема Office</vt:lpstr>
      <vt:lpstr>1_Тема Office</vt:lpstr>
      <vt:lpstr>Презентация PowerPoint</vt:lpstr>
      <vt:lpstr>Одарённость</vt:lpstr>
      <vt:lpstr>Одаренность</vt:lpstr>
      <vt:lpstr>Одаренный ребенок</vt:lpstr>
      <vt:lpstr>Презентация PowerPoint</vt:lpstr>
      <vt:lpstr>Презентация PowerPoint</vt:lpstr>
      <vt:lpstr>Презентация PowerPoint</vt:lpstr>
      <vt:lpstr>Презентация PowerPoint</vt:lpstr>
      <vt:lpstr>Андрей Цыдендамбаев</vt:lpstr>
      <vt:lpstr>Артем Зельдич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Требования к личности учителя, работающего  с одарёнными учащимися: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Одаренность</dc:title>
  <dc:creator>User</dc:creator>
  <cp:lastModifiedBy>User</cp:lastModifiedBy>
  <cp:revision>28</cp:revision>
  <dcterms:created xsi:type="dcterms:W3CDTF">2021-03-21T10:28:49Z</dcterms:created>
  <dcterms:modified xsi:type="dcterms:W3CDTF">2022-10-11T11:47:17Z</dcterms:modified>
</cp:coreProperties>
</file>