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76" r:id="rId6"/>
    <p:sldId id="290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68" r:id="rId15"/>
    <p:sldId id="291" r:id="rId16"/>
    <p:sldId id="289" r:id="rId17"/>
    <p:sldId id="294" r:id="rId18"/>
    <p:sldId id="295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A091-BDE8-4A0A-A02A-72E76F3698A0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C0B3E333-0161-44E0-B4AF-A23A33FE24C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804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A091-BDE8-4A0A-A02A-72E76F3698A0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E333-0161-44E0-B4AF-A23A33FE24CC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4263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A091-BDE8-4A0A-A02A-72E76F3698A0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E333-0161-44E0-B4AF-A23A33FE24C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592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A091-BDE8-4A0A-A02A-72E76F3698A0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E333-0161-44E0-B4AF-A23A33FE24CC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4939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A091-BDE8-4A0A-A02A-72E76F3698A0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E333-0161-44E0-B4AF-A23A33FE24C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2107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A091-BDE8-4A0A-A02A-72E76F3698A0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E333-0161-44E0-B4AF-A23A33FE24CC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472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A091-BDE8-4A0A-A02A-72E76F3698A0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E333-0161-44E0-B4AF-A23A33FE24CC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0922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A091-BDE8-4A0A-A02A-72E76F3698A0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E333-0161-44E0-B4AF-A23A33FE24CC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3131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A091-BDE8-4A0A-A02A-72E76F3698A0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E333-0161-44E0-B4AF-A23A33FE24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446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CA091-BDE8-4A0A-A02A-72E76F3698A0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E333-0161-44E0-B4AF-A23A33FE24CC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156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32DCA091-BDE8-4A0A-A02A-72E76F3698A0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E333-0161-44E0-B4AF-A23A33FE24CC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513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CA091-BDE8-4A0A-A02A-72E76F3698A0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C0B3E333-0161-44E0-B4AF-A23A33FE24CC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64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«Основные цвета в живописи.» </a:t>
            </a:r>
            <a:r>
              <a:rPr lang="ru-RU" sz="4800" dirty="0">
                <a:solidFill>
                  <a:srgbClr val="002060"/>
                </a:solidFill>
              </a:rPr>
              <a:t/>
            </a:r>
            <a:br>
              <a:rPr lang="ru-RU" sz="4800" dirty="0">
                <a:solidFill>
                  <a:srgbClr val="002060"/>
                </a:solidFill>
              </a:rPr>
            </a:br>
            <a:endParaRPr lang="ru-RU" sz="4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5782887" cy="1936613"/>
          </a:xfrm>
        </p:spPr>
        <p:txBody>
          <a:bodyPr>
            <a:normAutofit/>
          </a:bodyPr>
          <a:lstStyle/>
          <a:p>
            <a:pPr algn="l"/>
            <a:r>
              <a:rPr lang="ru-RU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Самарская Е.В.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0" y="1983868"/>
            <a:ext cx="4070671" cy="407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7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0560" y="1162594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Но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зато у третьей принцессы было самое синее небо и самая синяя, пресиняя вода в реке, синие васильки, одуванчики, розы, и даже огурцы на грядках за дворцом были тоже синие-пресиние.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Эту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принцессу звали…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СИНЯЯ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Представляете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холодно становится от этого синего цвета!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979" y="0"/>
            <a:ext cx="5234857" cy="610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9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863" y="1064470"/>
            <a:ext cx="625275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Но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однажды,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пошёл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настоящий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Не дождь, а просто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ливень с сильными порывами ветра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страшным громом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Принцессы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приказали крепко закрыть ставни на окнах. Они очень испугались этого дождя и чувствовали, что что-то должно произойти необычное. И действительно, этот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 не простой, а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волшебный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54" name="Picture 6" descr="https://cs6.livemaster.ru/storage/73/9c/604c602044d94680c5a095ca5a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617" y="1236088"/>
            <a:ext cx="5185954" cy="4057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47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930" y="793544"/>
            <a:ext cx="629194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Он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смешал краски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трех королевств и когда дождь окончился, они выглянули в окно и ахнули! (открывается доска и дети видят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изображение радуги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цветущей поляны).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Они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увидели - какой замечательный разноцветный мир окружает их! Маленькие принцессы воскликнули: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прекрасен мир земной, разноцветный шар земной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sun9-52.userapi.com/WzO_k4QcI_xnZYNKiHKjUyXQPTZ4B2fhbaJi_Q/CiQkUjazp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167" y="1429789"/>
            <a:ext cx="5565888" cy="375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329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742" y="1114924"/>
            <a:ext cx="613518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синее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 всех трех королевствах, и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разноцветная радуга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объединила все три дворца. Принцессы не могли усидеть дома и побежали на луг.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Луг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пылал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многообразием красок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зеленая трава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оранжевые бархотки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лиловые колокольчики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Девочки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бегали по лугу и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радовались сказочному разноцветью всего мира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5122" name="Picture 2" descr="https://arte1.ru/images/detailed/2/143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933" y="575734"/>
            <a:ext cx="5172073" cy="517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31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Вот какие чудеса произошли в сказочном королевстве -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небе появилась радуга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земле многоцветные луга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</p:txBody>
      </p:sp>
      <p:pic>
        <p:nvPicPr>
          <p:cNvPr id="6146" name="Picture 2" descr="https://img2.goodfon.ru/original/2560x1600/1/6f/peyzazh-raduga-mak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426" y="1970735"/>
            <a:ext cx="7206823" cy="450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674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5153" y="630575"/>
            <a:ext cx="10202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Цвета радуги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располагаются в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определённом порядке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красный, оранжевый, жёлтый, зелёный, голубой, синий, фиолетовый.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58" y="2161309"/>
            <a:ext cx="512895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       Красный  </a:t>
            </a:r>
          </a:p>
          <a:p>
            <a:r>
              <a:rPr lang="ru-RU" sz="32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Охотник       </a:t>
            </a:r>
            <a:r>
              <a:rPr lang="ru-RU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Оранжевый</a:t>
            </a:r>
          </a:p>
          <a:p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Желает         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Жёлтый</a:t>
            </a:r>
          </a:p>
          <a:p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Знать            </a:t>
            </a:r>
            <a:r>
              <a:rPr lang="ru-RU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Зелёный</a:t>
            </a:r>
          </a:p>
          <a:p>
            <a:r>
              <a:rPr lang="ru-RU" sz="32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               Голубой</a:t>
            </a:r>
          </a:p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Сидит           Синий</a:t>
            </a:r>
          </a:p>
          <a:p>
            <a:r>
              <a:rPr lang="ru-RU" sz="32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Фазан</a:t>
            </a:r>
            <a:r>
              <a:rPr lang="ru-RU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         Фиолетовый</a:t>
            </a:r>
          </a:p>
          <a:p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8383">
            <a:off x="6201334" y="2359409"/>
            <a:ext cx="5547023" cy="281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07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936" y="540157"/>
            <a:ext cx="106157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Все художники эти три цвета -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жёлтый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называют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цветами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потому, что с их помощью можно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 другие цвета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оранжевый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фиолетовый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зелёный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1" y="3086249"/>
            <a:ext cx="6455168" cy="3181548"/>
          </a:xfrm>
          <a:prstGeom prst="rect">
            <a:avLst/>
          </a:prstGeom>
        </p:spPr>
      </p:pic>
      <p:pic>
        <p:nvPicPr>
          <p:cNvPr id="4" name="Picture 2" descr="https://automobile-zip.ru/wp-content/uploads/6/e/9/6e94e4503295b801508bc4c7431a02c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265" y="3086248"/>
            <a:ext cx="4595570" cy="318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45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0508" y="0"/>
            <a:ext cx="5532328" cy="18305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img.labirint.ru/rcimg/1c01c33d74118760620ea395847b8a10/1920x1080/comments_pic/0939/01labpea51253815417.jpg?1253815425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7" r="22937"/>
          <a:stretch>
            <a:fillRect/>
          </a:stretch>
        </p:blipFill>
        <p:spPr bwMode="auto">
          <a:xfrm>
            <a:off x="7442746" y="100076"/>
            <a:ext cx="4220010" cy="584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3326" y="2057400"/>
            <a:ext cx="6599118" cy="38115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Нарисуй на альбомном листе акварельными красками радугу.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 ты будешь рисовать?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 какого цвета начнёшь?</a:t>
            </a:r>
          </a:p>
        </p:txBody>
      </p:sp>
    </p:spTree>
    <p:extLst>
      <p:ext uri="{BB962C8B-B14F-4D97-AF65-F5344CB8AC3E}">
        <p14:creationId xmlns:p14="http://schemas.microsoft.com/office/powerpoint/2010/main" val="326201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Готовые работы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papik.pro/uploads/posts/2021-09/1630680447_14-papik-pro-p-temi-detskikh-risunkov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56" y="2099004"/>
            <a:ext cx="5461055" cy="381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.ytimg.com/vi/fILXJ7JF-r8/maxres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9" r="2467"/>
          <a:stretch/>
        </p:blipFill>
        <p:spPr bwMode="auto">
          <a:xfrm>
            <a:off x="5965305" y="2099004"/>
            <a:ext cx="5913569" cy="381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08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Жёлтый цвет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Жёлтый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самый яркий цвет!                                                                           Словно солнце, первоцвет,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Ярко-жёлтая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кувшинка,                                                                                              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ромашке — серединка                                                                                                     А у курочки-наседки,                                                                                                  Будто одуванчик, детки.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182" y="1017785"/>
            <a:ext cx="4666673" cy="38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3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цвет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Красный цвет – он очень яркий.                                                                 Помидор и перец сладкий,                                                                           Яблоко. Арбуз внутри                                                                                Красный, красный – посмотри!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210" y="424190"/>
            <a:ext cx="5562601" cy="556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3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 цвет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Синий — это неба цвет                                                                                               Дарит утром нам рассвет.                                                                                               Дарит синие цветы,                                                                                                      Моря синего мечты.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447" y="273102"/>
            <a:ext cx="5545975" cy="554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0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0525" y="412207"/>
            <a:ext cx="1029353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один из признаков видимых нами предметов, осознанное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зрительное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ощущение. </a:t>
            </a:r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Tx/>
              <a:buChar char="-"/>
            </a:pPr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во всей его красоте, форму и материал, пространство и освещение мы видим благодаря разнообразию цвета.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0246"/>
            <a:ext cx="12192000" cy="5767754"/>
          </a:xfrm>
          <a:prstGeom prst="rect">
            <a:avLst/>
          </a:prstGeom>
        </p:spPr>
      </p:pic>
      <p:pic>
        <p:nvPicPr>
          <p:cNvPr id="2050" name="Picture 2" descr="https://img3.goodfon.ru/original/1152x864/5/84/kartina-maslo-fonari-cv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910" y="3249866"/>
            <a:ext cx="4454757" cy="334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73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2333" y="490585"/>
            <a:ext cx="108291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Сегодня вас ожидает встреча с волшебным и сказочным миром красок, миром цвета.                                                                                                                    -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волшебный и сказочный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спросите вы. А в этом вы убедитесь сами, когда послушаете сказку...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371" y="2306467"/>
            <a:ext cx="7445830" cy="425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15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381" y="461945"/>
            <a:ext cx="10332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Волшебный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сказочный мир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красок,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05632" y="1504130"/>
            <a:ext cx="671276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Давным-давно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одной волшебной стране жили по соседству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сказочные принцессы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Они жили совсем рядом. Из окон башен своих дворцов они могли видеть друг друга, но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ходили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дружили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потому что каждая из них была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красавица из красавиц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 ни одна не могла согласиться с тем, что другие две принцессы равны с ней по красоте. Девочки иногда бывают такими задаваками!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600" y="1752601"/>
            <a:ext cx="4038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03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3440" y="979714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Одна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была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ЖЕЛТАЯ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солнышко весеннее, одуванчик золотой!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в ее королевстве было самое желтое!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лимоны, и одуванчики, да вот только и листья, и трава, и даже вода в пруду были тоже желтого цвета.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101" y="148441"/>
            <a:ext cx="5000785" cy="587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9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9566" y="1214846"/>
            <a:ext cx="57955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другой -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самые красные яблоки в саду, самые прекрасные красные розы, правда, красными были и небо, и море, и даже красные кошки гуляли по красным крышам.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Так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тревожно, когда вокруг тебя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красного цвета. Эту принцессу звали…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408" y="243343"/>
            <a:ext cx="4817472" cy="617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67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815</TotalTime>
  <Words>690</Words>
  <Application>Microsoft Office PowerPoint</Application>
  <PresentationFormat>Широкоэкранный</PresentationFormat>
  <Paragraphs>46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Gill Sans MT</vt:lpstr>
      <vt:lpstr>Times New Roman</vt:lpstr>
      <vt:lpstr>Gallery</vt:lpstr>
      <vt:lpstr>Тема: «Основные цвета в живописи.»  </vt:lpstr>
      <vt:lpstr>Жёлтый цвет</vt:lpstr>
      <vt:lpstr>Красный цвет</vt:lpstr>
      <vt:lpstr>Синий цвет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- Вот какие чудеса произошли в сказочном королевстве - на небе появилась радуга, а на земле многоцветные луга...</vt:lpstr>
      <vt:lpstr>Презентация PowerPoint</vt:lpstr>
      <vt:lpstr>Презентация PowerPoint</vt:lpstr>
      <vt:lpstr>Задание: </vt:lpstr>
      <vt:lpstr>Готовые работы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ddut1@yandex.ru</cp:lastModifiedBy>
  <cp:revision>113</cp:revision>
  <dcterms:created xsi:type="dcterms:W3CDTF">2020-08-21T04:00:29Z</dcterms:created>
  <dcterms:modified xsi:type="dcterms:W3CDTF">2022-10-03T12:33:58Z</dcterms:modified>
</cp:coreProperties>
</file>