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Прописная буква в именах собственных</a:t>
            </a:r>
            <a:r>
              <a:rPr lang="ru-RU" b="1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.</a:t>
            </a:r>
          </a:p>
          <a:p>
            <a:pPr algn="r"/>
            <a:r>
              <a:rPr lang="ru-RU" b="1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3 класс</a:t>
            </a:r>
            <a:endParaRPr lang="ru-RU" b="1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Русский язык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892480" cy="11430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Одиннадцатое октября.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Классная работа.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Выписать названия населённых пунктов, рек, озёр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47800"/>
            <a:ext cx="9036496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Списать текст.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одчеркнуть орфограммы.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196752"/>
            <a:ext cx="9144000" cy="566124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Играет музыка. Лампы ярко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осв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..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..ют. (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Ц,ц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ирк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В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..л..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тистом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костюме (на)арену (вы)ходит (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Д,д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рессировщик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Д,д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уров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(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С,с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)…бака (Р,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ыж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..к показывает на карте (Ч, ч)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ёрное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(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М,м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)оре. (М, м)…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рская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(С, с)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винка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стр..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ляет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из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пу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ки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Серый (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З,з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айчишка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играет на барабане .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Работа по учебнику стр. 44 упр. 60 ( устно).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447800"/>
            <a:ext cx="9144000" cy="54102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Упр. 61 .</a:t>
            </a:r>
          </a:p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Написать заявление по образцу.</a:t>
            </a:r>
          </a:p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Объяснить употребление прописных букв.</a:t>
            </a:r>
          </a:p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Обратить внимание на первую часть заявления.</a:t>
            </a:r>
          </a:p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Кому </a:t>
            </a:r>
            <a:r>
              <a:rPr lang="ru-RU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адресованно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заявление? Что должно стоять в конце после текста заявления?</a:t>
            </a:r>
          </a:p>
          <a:p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Итог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447800"/>
            <a:ext cx="9144000" cy="522156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- Может ли одно и то же слово быть именем собственным?</a:t>
            </a:r>
          </a:p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- Чему научились  на уроке?</a:t>
            </a:r>
          </a:p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- какой этап урока больше всего понравился?</a:t>
            </a:r>
            <a:endParaRPr lang="ru-RU" sz="3200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41763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Домашнее задание </a:t>
            </a:r>
            <a:br>
              <a:rPr lang="ru-RU" dirty="0" smtClean="0"/>
            </a:br>
            <a:r>
              <a:rPr lang="ru-RU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Написать заявление на любую тему.</a:t>
            </a:r>
            <a:endParaRPr lang="ru-RU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1" name="Содержимое 10" descr="1646205876_7-kartinkin-net-p-kartinki-uchenik-8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67423" y="1340768"/>
            <a:ext cx="7716537" cy="5517232"/>
          </a:xfrm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39</TotalTime>
  <Words>177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Справедливость</vt:lpstr>
      <vt:lpstr>Русский язык</vt:lpstr>
      <vt:lpstr>Одиннадцатое октября.</vt:lpstr>
      <vt:lpstr>Выписать названия населённых пунктов, рек, озёр.</vt:lpstr>
      <vt:lpstr>Списать текст. Подчеркнуть орфограммы.</vt:lpstr>
      <vt:lpstr>Работа по учебнику стр. 44 упр. 60 ( устно).</vt:lpstr>
      <vt:lpstr>Итог урока</vt:lpstr>
      <vt:lpstr>Домашнее задание  Написать заявление на любую тему.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язык</dc:title>
  <dc:creator>Lena</dc:creator>
  <cp:lastModifiedBy>Пользователь Windows</cp:lastModifiedBy>
  <cp:revision>5</cp:revision>
  <dcterms:created xsi:type="dcterms:W3CDTF">2022-10-10T11:53:51Z</dcterms:created>
  <dcterms:modified xsi:type="dcterms:W3CDTF">2022-10-10T12:43:55Z</dcterms:modified>
</cp:coreProperties>
</file>