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4" r:id="rId4"/>
    <p:sldId id="258" r:id="rId5"/>
    <p:sldId id="260" r:id="rId6"/>
    <p:sldId id="261" r:id="rId7"/>
    <p:sldId id="257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A15647-B809-4D42-9985-BEE7F256203C}" type="datetimeFigureOut">
              <a:rPr lang="ru-RU" smtClean="0"/>
              <a:pPr/>
              <a:t>13.05.2021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6E8AA0-6213-4F1A-91A5-A002D5E0CA6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124744"/>
            <a:ext cx="669674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sah-RU" sz="1800" dirty="0" smtClean="0">
                <a:solidFill>
                  <a:schemeClr val="tx1"/>
                </a:solidFill>
              </a:rPr>
              <a:t>Дидактическое пособие на улусный смотр-конкурс  </a:t>
            </a:r>
            <a:br>
              <a:rPr lang="sah-RU" sz="1800" dirty="0" smtClean="0">
                <a:solidFill>
                  <a:schemeClr val="tx1"/>
                </a:solidFill>
              </a:rPr>
            </a:br>
            <a:r>
              <a:rPr lang="sah-RU" sz="1800" dirty="0" smtClean="0">
                <a:solidFill>
                  <a:schemeClr val="tx1"/>
                </a:solidFill>
              </a:rPr>
              <a:t>“Добро в  твоем сердце”   </a:t>
            </a:r>
            <a:br>
              <a:rPr lang="sah-RU" sz="1800" dirty="0" smtClean="0">
                <a:solidFill>
                  <a:schemeClr val="tx1"/>
                </a:solidFill>
              </a:rPr>
            </a:br>
            <a:r>
              <a:rPr lang="sah-RU" sz="3100" dirty="0" smtClean="0">
                <a:solidFill>
                  <a:schemeClr val="tx1"/>
                </a:solidFill>
              </a:rPr>
              <a:t>Тропинка здоровья “Чиргэл”</a:t>
            </a:r>
            <a:r>
              <a:rPr lang="sah-RU" sz="1800" dirty="0" smtClean="0">
                <a:solidFill>
                  <a:schemeClr val="tx1"/>
                </a:solidFill>
              </a:rPr>
              <a:t/>
            </a:r>
            <a:br>
              <a:rPr lang="sah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20210513_1753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916832"/>
            <a:ext cx="5940152" cy="3679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87624" y="5589240"/>
            <a:ext cx="6696744" cy="936104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1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Выполнил: Лаптева Людмила Николаевна, МБДОУ “Детский сад “Чэчир”, с.Хатынгнах, Среднеколымский улус</a:t>
            </a:r>
            <a:r>
              <a:rPr kumimoji="0" lang="sah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sah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068960"/>
            <a:ext cx="8229600" cy="420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Цели:</a:t>
            </a:r>
            <a:r>
              <a:rPr lang="ru-RU" sz="2000" dirty="0" smtClean="0"/>
              <a:t> формирование основ здорового образа жизни, повышение двигательной активности, развития статической и динамической устойчивости (равновесия), профилактика плоскостопия, улучшение мышечно-суставного чувства (кинестезии),  тактильных ощущений, развитие познавательных способностей.</a:t>
            </a:r>
            <a:r>
              <a:rPr lang="ru-RU" sz="1800" b="1" dirty="0" smtClean="0"/>
              <a:t> </a:t>
            </a:r>
            <a:br>
              <a:rPr lang="ru-RU" sz="1800" b="1" dirty="0" smtClean="0"/>
            </a:br>
            <a:r>
              <a:rPr lang="ru-RU" sz="1800" b="1" dirty="0" smtClean="0"/>
              <a:t>Предназначение: </a:t>
            </a:r>
            <a:r>
              <a:rPr lang="ru-RU" sz="1800" dirty="0" smtClean="0"/>
              <a:t>для оздоровительно-развивающих и  профилактических мероприятий в  детском саду.</a:t>
            </a:r>
            <a:br>
              <a:rPr lang="ru-RU" sz="1800" dirty="0" smtClean="0"/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20210512_1858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08920"/>
            <a:ext cx="8229600" cy="29635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10511_1516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80500" y="1511788"/>
            <a:ext cx="5400601" cy="4050450"/>
          </a:xfr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4048" y="2492896"/>
            <a:ext cx="36004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Описание: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Чиргэл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в переводе с языка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саха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означает «крепкий, здоровый».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Дорожка на тканевой основе предназначена для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босохождения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детьми после дневного сна в игровой форме  в качестве  закаливания и  массажа стоп.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5157192"/>
            <a:ext cx="3381000" cy="432048"/>
          </a:xfrm>
          <a:noFill/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Размеры: 58х194см.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Технология изготовления: шитье.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 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Использованные материалы: ткани разных  цветов и фактур, пуговицы, губки для мытья посуды, подставки под горячее из бамбука, тесьма, шнуры, силиконовые браслеты, сетка для раковины, губки поролоновые,  бусины, подложка под ковер.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20210512_191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11526" y="1856825"/>
            <a:ext cx="4704523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Хождение по массажной дорожке можно совместить с увлекательной игрой и развивающими занятиями. Для этого в дополнение в разных техниках изготовлены морские обитатели.</a:t>
            </a:r>
            <a:endParaRPr lang="ru-RU" sz="1800" dirty="0"/>
          </a:p>
        </p:txBody>
      </p:sp>
      <p:pic>
        <p:nvPicPr>
          <p:cNvPr id="4" name="Содержимое 3" descr="20210513_1754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Дорожка представляет собой море с берегом и дном.  Нашитые на яркую  основу  разноцветные детали имеют разную текстуру, жесткость и упругость для воздействия на биологически активные точки ступней ног, улучшения кровообращения, повышения иммунитета.</a:t>
            </a:r>
            <a:endParaRPr lang="ru-RU" sz="1800" dirty="0"/>
          </a:p>
        </p:txBody>
      </p:sp>
      <p:pic>
        <p:nvPicPr>
          <p:cNvPr id="4" name="Содержимое 3" descr="20210512_1906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708920"/>
            <a:ext cx="8229600" cy="187323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        Для обеспечения безопасности  с изнаночной стороны подшита специальная подложка под ковер, предотвращающая скольжение. Изделие подлежит стирке, все детали пришиты надежно, что исключает возможность случайного выпадения.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20210512_191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0210511_1516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156526" y="1672738"/>
            <a:ext cx="5568619" cy="4176464"/>
          </a:xfrm>
        </p:spPr>
      </p:pic>
      <p:pic>
        <p:nvPicPr>
          <p:cNvPr id="5" name="Содержимое 3" descr="20210511_1516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019939" y="1676806"/>
            <a:ext cx="5568618" cy="41764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Благодарим за внимание!</a:t>
            </a:r>
            <a:br>
              <a:rPr lang="ru-RU" dirty="0" smtClean="0"/>
            </a:br>
            <a:r>
              <a:rPr lang="ru-RU" dirty="0" smtClean="0"/>
              <a:t>Пусть наши дети будут здоровы!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</TotalTime>
  <Words>195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Дидактическое пособие на улусный смотр-конкурс   “Добро в  твоем сердце”    Тропинка здоровья “Чиргэл” </vt:lpstr>
      <vt:lpstr>Цели: формирование основ здорового образа жизни, повышение двигательной активности, развития статической и динамической устойчивости (равновесия), профилактика плоскостопия, улучшение мышечно-суставного чувства (кинестезии),  тактильных ощущений, развитие познавательных способностей.  Предназначение: для оздоровительно-развивающих и  профилактических мероприятий в  детском саду.     </vt:lpstr>
      <vt:lpstr>Слайд 3</vt:lpstr>
      <vt:lpstr>Размеры: 58х194см.  Технология изготовления: шитье.   Использованные материалы: ткани разных  цветов и фактур, пуговицы, губки для мытья посуды, подставки под горячее из бамбука, тесьма, шнуры, силиконовые браслеты, сетка для раковины, губки поролоновые,  бусины, подложка под ковер. </vt:lpstr>
      <vt:lpstr>Хождение по массажной дорожке можно совместить с увлекательной игрой и развивающими занятиями. Для этого в дополнение в разных техниках изготовлены морские обитатели.</vt:lpstr>
      <vt:lpstr>Дорожка представляет собой море с берегом и дном.  Нашитые на яркую  основу  разноцветные детали имеют разную текстуру, жесткость и упругость для воздействия на биологически активные точки ступней ног, улучшения кровообращения, повышения иммунитета.</vt:lpstr>
      <vt:lpstr>        Для обеспечения безопасности  с изнаночной стороны подшита специальная подложка под ковер, предотвращающая скольжение. Изделие подлежит стирке, все детали пришиты надежно, что исключает возможность случайного выпадения. </vt:lpstr>
      <vt:lpstr>Слайд 8</vt:lpstr>
      <vt:lpstr>Благодарим за внимание! Пусть наши дети будут здоровы!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 Винокурова</dc:creator>
  <cp:lastModifiedBy>Мария Винокурова</cp:lastModifiedBy>
  <cp:revision>6</cp:revision>
  <dcterms:created xsi:type="dcterms:W3CDTF">2021-05-13T06:48:59Z</dcterms:created>
  <dcterms:modified xsi:type="dcterms:W3CDTF">2021-05-13T07:59:07Z</dcterms:modified>
</cp:coreProperties>
</file>