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772400" cy="4843264"/>
          </a:xfrm>
        </p:spPr>
        <p:txBody>
          <a:bodyPr/>
          <a:lstStyle/>
          <a:p>
            <a:r>
              <a:rPr lang="ru-RU" sz="5400" dirty="0"/>
              <a:t>Использование тестовых и других методик для исследования уровня психического развития детей с ОВЗ.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229200"/>
            <a:ext cx="6400800" cy="1219200"/>
          </a:xfrm>
        </p:spPr>
        <p:txBody>
          <a:bodyPr/>
          <a:lstStyle/>
          <a:p>
            <a:pPr algn="r"/>
            <a:r>
              <a:rPr lang="ru-RU" dirty="0" smtClean="0"/>
              <a:t>Бычок Анна, СДО 2 курс ОФО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47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195536"/>
          </a:xfrm>
        </p:spPr>
        <p:txBody>
          <a:bodyPr/>
          <a:lstStyle/>
          <a:p>
            <a:r>
              <a:rPr lang="ru-RU" sz="4000" dirty="0"/>
              <a:t>Проба на совмещение признаков </a:t>
            </a:r>
            <a:r>
              <a:rPr lang="ru-RU" sz="4000" dirty="0" smtClean="0"/>
              <a:t>  (</a:t>
            </a:r>
            <a:r>
              <a:rPr lang="ru-RU" sz="4000" dirty="0"/>
              <a:t>по В.М. Когану)</a:t>
            </a:r>
          </a:p>
        </p:txBody>
      </p:sp>
      <p:pic>
        <p:nvPicPr>
          <p:cNvPr id="2050" name="Picture 2" descr="C:\Users\вета\Desktop\универ\2 курс\2 полугодие\спец спих\image18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03475"/>
            <a:ext cx="5976664" cy="552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58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/>
          <a:lstStyle/>
          <a:p>
            <a:r>
              <a:rPr lang="ru-RU" sz="4800" dirty="0"/>
              <a:t>Тест "Прогрессивные матрицы Равенна"</a:t>
            </a:r>
          </a:p>
        </p:txBody>
      </p:sp>
      <p:pic>
        <p:nvPicPr>
          <p:cNvPr id="3074" name="Picture 2" descr="C:\Users\вета\Desktop\универ\2 курс\2 полугодие\спец спих\A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4464496" cy="456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вета\Desktop\универ\2 курс\2 полугодие\спец спих\2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249" y="1556792"/>
            <a:ext cx="4283968" cy="464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357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25202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9600" dirty="0" smtClean="0"/>
              <a:t>Спасибо за внимание!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707260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«Чего не хватает?»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Автор: </a:t>
            </a:r>
            <a:r>
              <a:rPr lang="ru-RU" dirty="0" err="1">
                <a:solidFill>
                  <a:schemeClr val="tx1"/>
                </a:solidFill>
              </a:rPr>
              <a:t>Немов</a:t>
            </a:r>
            <a:r>
              <a:rPr lang="ru-RU" dirty="0">
                <a:solidFill>
                  <a:schemeClr val="tx1"/>
                </a:solidFill>
              </a:rPr>
              <a:t> Р.С.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выявление уровня развития восприятия детей с 4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7 картинок с изображением предметов, на которых не хватает какой – либо существенной детали.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Ребёнку предлагаются картинки, даётся инструкция: «На каждой из картинок не хватает какой-то важной детали, посмотри внимательно и назови отсутствующую деталь». Время проведения обследования – 25 секунд. </a:t>
            </a:r>
          </a:p>
        </p:txBody>
      </p:sp>
    </p:spTree>
    <p:extLst>
      <p:ext uri="{BB962C8B-B14F-4D97-AF65-F5344CB8AC3E}">
        <p14:creationId xmlns:p14="http://schemas.microsoft.com/office/powerpoint/2010/main" val="1688027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Методика «Какие предметы спрятаны в рисунках?»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Автор: </a:t>
            </a:r>
            <a:r>
              <a:rPr lang="ru-RU" dirty="0" err="1">
                <a:solidFill>
                  <a:schemeClr val="tx1"/>
                </a:solidFill>
              </a:rPr>
              <a:t>Немов</a:t>
            </a:r>
            <a:r>
              <a:rPr lang="ru-RU" dirty="0">
                <a:solidFill>
                  <a:schemeClr val="tx1"/>
                </a:solidFill>
              </a:rPr>
              <a:t> Р. С.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выявление уровня развития восприятия детей с 4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3 рисунка с изображением наложенных друг на друга контуров реальных объектов.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ребёнку последовательно представляется 3 картинки. Инструкция: «На рисунке спрятались предметы. Найди как можно больше предметов и назови их». Время обследования – 1 минута.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12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«Серия сюжетных картинок»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Автор: С.Д. </a:t>
            </a:r>
            <a:r>
              <a:rPr lang="ru-RU" dirty="0" err="1">
                <a:solidFill>
                  <a:schemeClr val="tx1"/>
                </a:solidFill>
              </a:rPr>
              <a:t>Забрамная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выявление уровня </a:t>
            </a:r>
            <a:r>
              <a:rPr lang="ru-RU" dirty="0" err="1">
                <a:solidFill>
                  <a:schemeClr val="tx1"/>
                </a:solidFill>
              </a:rPr>
              <a:t>сформированности</a:t>
            </a:r>
            <a:r>
              <a:rPr lang="ru-RU" dirty="0">
                <a:solidFill>
                  <a:schemeClr val="tx1"/>
                </a:solidFill>
              </a:rPr>
              <a:t> наглядно – образного мышления детей с 4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сюжетные картинки с изображением последовательности событий.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перед ребёнком выкладывают вперемешку сюжетные картинки и предлагают рассмотреть их и разложить по порядку: «Разложи, что сначала было, что потом и чем всё завершилось. А теперь расскажи, что там нарисовано». В процесс раскладывания картинок взрослый не вмешивается. Ребёнок может сам исправлять свои ошибки.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98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«Работа с матрёшками»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Автор: С. </a:t>
            </a:r>
            <a:r>
              <a:rPr lang="ru-RU" dirty="0" err="1">
                <a:solidFill>
                  <a:schemeClr val="tx1"/>
                </a:solidFill>
              </a:rPr>
              <a:t>Забрамная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проверка понимания инструкции, адекватности и способов действий, возможности использования помощи, состояния моторики, </a:t>
            </a:r>
            <a:r>
              <a:rPr lang="ru-RU" dirty="0" err="1">
                <a:solidFill>
                  <a:schemeClr val="tx1"/>
                </a:solidFill>
              </a:rPr>
              <a:t>сформированности</a:t>
            </a:r>
            <a:r>
              <a:rPr lang="ru-RU" dirty="0">
                <a:solidFill>
                  <a:schemeClr val="tx1"/>
                </a:solidFill>
              </a:rPr>
              <a:t> понятия величины детей с 4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матрёшка пятисоставная, или мисочки, или кубики, или колечки.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взрослый даёт ребёнку матрёшку и просит её раскрыть, рассмотреть другие матрёшки. Затем предлагает собрать все матрёшки в одну. При затруднении взрослый берёт матрёшку и просит ребёнка посмотреть, как он это делает: «Сначала беру маленькую матрёшку и ищу чуть меньше, затем подбираю к ней ещё меньше и т. д.». Взрослый показывает складывание матрёшки методом проб, привлекая внимание ребёнка к поиску следующей части. После обучения ребёнку предлагают выполнить задание самостоятельно. </a:t>
            </a:r>
          </a:p>
        </p:txBody>
      </p:sp>
    </p:spTree>
    <p:extLst>
      <p:ext uri="{BB962C8B-B14F-4D97-AF65-F5344CB8AC3E}">
        <p14:creationId xmlns:p14="http://schemas.microsoft.com/office/powerpoint/2010/main" val="1674461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«Достань ключик»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Автор: Е.А. </a:t>
            </a:r>
            <a:r>
              <a:rPr lang="ru-RU" dirty="0" err="1">
                <a:solidFill>
                  <a:schemeClr val="tx1"/>
                </a:solidFill>
              </a:rPr>
              <a:t>Стребелева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задание направлено на выявление уровня развития наглядно – действенного мышления детей 5 – 6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сюжетная картинка с изображением следующей ситуации: в комнате стоит мальчик, в руках у него машинка, он смотрит на ключик, который висит на стене, на гвоздике. Недалеко от мальчика стоят два стула – большой и маленький.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взрослый предлагает ребёнку рассмотреть картинку, затем говорит: «Мальчик хочет завести машинку ключиком, но не знает, как его достать. Расскажи, как надо достать ключик».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29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Методика «Конструирование»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1256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Автор: С. </a:t>
            </a:r>
            <a:r>
              <a:rPr lang="ru-RU" dirty="0" err="1">
                <a:solidFill>
                  <a:schemeClr val="tx1"/>
                </a:solidFill>
              </a:rPr>
              <a:t>Забрамная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Цель: выявление умения </a:t>
            </a:r>
            <a:r>
              <a:rPr lang="ru-RU" dirty="0" smtClean="0">
                <a:solidFill>
                  <a:schemeClr val="tx1"/>
                </a:solidFill>
              </a:rPr>
              <a:t>ребёнка </a:t>
            </a:r>
            <a:r>
              <a:rPr lang="ru-RU" dirty="0">
                <a:solidFill>
                  <a:schemeClr val="tx1"/>
                </a:solidFill>
              </a:rPr>
              <a:t>создавать конструкции из 5 элементов по образцу, </a:t>
            </a:r>
            <a:r>
              <a:rPr lang="ru-RU" dirty="0" smtClean="0">
                <a:solidFill>
                  <a:schemeClr val="tx1"/>
                </a:solidFill>
              </a:rPr>
              <a:t>обучение детей </a:t>
            </a:r>
            <a:r>
              <a:rPr lang="ru-RU" dirty="0">
                <a:solidFill>
                  <a:schemeClr val="tx1"/>
                </a:solidFill>
              </a:rPr>
              <a:t>с 4 лет. </a:t>
            </a:r>
          </a:p>
          <a:p>
            <a:r>
              <a:rPr lang="ru-RU" dirty="0">
                <a:solidFill>
                  <a:schemeClr val="tx1"/>
                </a:solidFill>
              </a:rPr>
              <a:t>Стимульный материал: 10 плоских палочек одного цвета. 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Проведение обследования: взрослый строит за экраном фигурку из плоских палочек. Затем показывает постройку и просит ребёнка построить такую же. При затруднениях ребёнка просят построить по показу. </a:t>
            </a:r>
          </a:p>
        </p:txBody>
      </p:sp>
    </p:spTree>
    <p:extLst>
      <p:ext uri="{BB962C8B-B14F-4D97-AF65-F5344CB8AC3E}">
        <p14:creationId xmlns:p14="http://schemas.microsoft.com/office/powerpoint/2010/main" val="297066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/>
              <a:t>Методика </a:t>
            </a:r>
            <a:r>
              <a:rPr lang="ru-RU" dirty="0" err="1"/>
              <a:t>Кооса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9492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Кубики </a:t>
            </a:r>
            <a:r>
              <a:rPr lang="ru-RU" dirty="0" err="1">
                <a:solidFill>
                  <a:schemeClr val="tx1"/>
                </a:solidFill>
              </a:rPr>
              <a:t>Кооса</a:t>
            </a:r>
            <a:r>
              <a:rPr lang="ru-RU" dirty="0">
                <a:solidFill>
                  <a:schemeClr val="tx1"/>
                </a:solidFill>
              </a:rPr>
              <a:t> (16 штук) имеют одинаковую раскраску: синюю, красную, желтую, белую, бело-красную и желто-синюю стороны. В комплекте имеется 18 чертежей с изображениями фигур разной (постепенно возрастающей) сложности, составленных из 4, 9 или всех 16 кубиков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Ребенку дают кубики и какой-либо из чертежей и просят составить из кубиков изображенную на чертеже фигуру. Целесообразно начинать с более легких чертежей.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Данная методика позволяет выявить возможности ребенка в отношении выполнения таких мыслительных операций, как анализ и синтез на материале конструктивной, внеречевой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978066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ета\Desktop\универ\2 курс\2 полугодие\спец спих\image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328" y="116632"/>
            <a:ext cx="637514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ета\Desktop\универ\2 курс\2 полугодие\спец спих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4387614" cy="348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455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21</TotalTime>
  <Words>687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Исполнительная</vt:lpstr>
      <vt:lpstr>Использование тестовых и других методик для исследования уровня психического развития детей с ОВЗ.</vt:lpstr>
      <vt:lpstr>Методика «Чего не хватает?»</vt:lpstr>
      <vt:lpstr>Методика «Какие предметы спрятаны в рисунках?»</vt:lpstr>
      <vt:lpstr>Методика «Серия сюжетных картинок» </vt:lpstr>
      <vt:lpstr>Методика «Работа с матрёшками» </vt:lpstr>
      <vt:lpstr>Методика «Достань ключик» </vt:lpstr>
      <vt:lpstr>Методика «Конструирование» </vt:lpstr>
      <vt:lpstr>Методика Кооса</vt:lpstr>
      <vt:lpstr>Презентация PowerPoint</vt:lpstr>
      <vt:lpstr>Проба на совмещение признаков   (по В.М. Когану)</vt:lpstr>
      <vt:lpstr>Тест "Прогрессивные матрицы Равенна"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тестовых и других методик для исследования уровня психического развития детей с ОВЗ.</dc:title>
  <dc:creator>ASUS</dc:creator>
  <cp:lastModifiedBy>вета</cp:lastModifiedBy>
  <cp:revision>8</cp:revision>
  <dcterms:created xsi:type="dcterms:W3CDTF">2019-05-24T13:41:34Z</dcterms:created>
  <dcterms:modified xsi:type="dcterms:W3CDTF">2019-05-24T14:06:12Z</dcterms:modified>
</cp:coreProperties>
</file>