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79" r:id="rId8"/>
    <p:sldId id="280" r:id="rId9"/>
    <p:sldId id="266" r:id="rId10"/>
    <p:sldId id="264" r:id="rId11"/>
    <p:sldId id="265" r:id="rId12"/>
    <p:sldId id="274" r:id="rId13"/>
    <p:sldId id="281" r:id="rId14"/>
    <p:sldId id="282" r:id="rId15"/>
    <p:sldId id="271" r:id="rId16"/>
    <p:sldId id="272" r:id="rId17"/>
    <p:sldId id="268" r:id="rId18"/>
    <p:sldId id="278" r:id="rId19"/>
    <p:sldId id="270" r:id="rId20"/>
    <p:sldId id="273" r:id="rId21"/>
    <p:sldId id="277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335" autoAdjust="0"/>
  </p:normalViewPr>
  <p:slideViewPr>
    <p:cSldViewPr>
      <p:cViewPr>
        <p:scale>
          <a:sx n="60" d="100"/>
          <a:sy n="60" d="100"/>
        </p:scale>
        <p:origin x="-750" y="7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4190AB3-0A13-4E6C-A375-76CD82A113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5F247EB-424D-4313-841C-A44852DC236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3068959"/>
            <a:ext cx="7408333" cy="3057203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/>
              <a:t>Выполнила</a:t>
            </a:r>
          </a:p>
          <a:p>
            <a:pPr marL="0" indent="0" algn="r">
              <a:buNone/>
            </a:pPr>
            <a:r>
              <a:rPr lang="ru-RU" dirty="0" smtClean="0"/>
              <a:t> ученица 4 а класса </a:t>
            </a:r>
          </a:p>
          <a:p>
            <a:pPr marL="0" indent="0" algn="r">
              <a:buNone/>
            </a:pPr>
            <a:r>
              <a:rPr lang="ru-RU" dirty="0" smtClean="0"/>
              <a:t>МАОУ СОШ № 8 г. Белебея</a:t>
            </a:r>
          </a:p>
          <a:p>
            <a:pPr marL="0" indent="0" algn="r">
              <a:buNone/>
            </a:pPr>
            <a:r>
              <a:rPr lang="ru-RU" dirty="0" err="1" smtClean="0"/>
              <a:t>Габдрахимова</a:t>
            </a:r>
            <a:r>
              <a:rPr lang="ru-RU" dirty="0" smtClean="0"/>
              <a:t> Яна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298584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chemeClr val="tx1"/>
                </a:solidFill>
              </a:rPr>
              <a:t>Йод-помощник</a:t>
            </a:r>
            <a:endParaRPr lang="ru-RU" sz="80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C:\Users\777\Desktop\df9343b59e3f9ccb64a672f5b53538e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20624"/>
            <a:ext cx="287389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48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2675467"/>
            <a:ext cx="7884864" cy="3450696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0"/>
              </a:spcAft>
              <a:buClr>
                <a:srgbClr val="333333"/>
              </a:buClr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блюдце кладу немного </a:t>
            </a:r>
            <a:endParaRPr lang="ru-RU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Clr>
                <a:srgbClr val="333333"/>
              </a:buClr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продуктов и капаю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каплю йода. </a:t>
            </a:r>
            <a:endParaRPr lang="ru-RU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Clr>
                <a:srgbClr val="333333"/>
              </a:buClr>
              <a:buNone/>
            </a:pP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Йод моментально меняет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цвет </a:t>
            </a:r>
            <a:endParaRPr lang="ru-RU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>
              <a:lnSpc>
                <a:spcPct val="150000"/>
              </a:lnSpc>
              <a:spcAft>
                <a:spcPts val="0"/>
              </a:spcAft>
              <a:buClr>
                <a:srgbClr val="333333"/>
              </a:buClr>
              <a:buNone/>
            </a:pPr>
            <a:r>
              <a:rPr lang="ru-RU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темный</a:t>
            </a:r>
            <a:r>
              <a:rPr lang="ru-RU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на хлебе</a:t>
            </a:r>
            <a:r>
              <a:rPr lang="ru-RU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, картофеле.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Проверка качества продуктов с помощью йода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777\Desktop\3775a123-fc91-4c32-8738-0a1f462537c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4864"/>
            <a:ext cx="425708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65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Насыщенность </a:t>
            </a:r>
            <a:r>
              <a:rPr lang="ru-RU" b="1" dirty="0">
                <a:solidFill>
                  <a:srgbClr val="111111"/>
                </a:solidFill>
                <a:latin typeface="Times New Roman"/>
                <a:ea typeface="Times New Roman"/>
              </a:rPr>
              <a:t>окраски зависит от содержания крахмала </a:t>
            </a:r>
            <a:endParaRPr lang="ru-RU" b="1" dirty="0"/>
          </a:p>
        </p:txBody>
      </p:sp>
      <p:pic>
        <p:nvPicPr>
          <p:cNvPr id="3074" name="Picture 2" descr="C:\Users\777\Desktop\1fcdf2e8-fd59-4105-8c8d-b2067e285aa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33008"/>
            <a:ext cx="756084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588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Молоко желтеет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777\Desktop\e740aed2-945e-48e7-98c7-a66d496993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16832"/>
            <a:ext cx="410445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56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Проверка йогурта, сметаны, творога, сыра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777\Desktop\731a405a-8779-4ae5-85be-233ad148997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8840"/>
            <a:ext cx="5969785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18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Продукты качественные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777\Desktop\edc0732c-8cf6-411c-bcd4-a22ab7d6a25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712879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44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 сахаре и соли крахмала нет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777\Desktop\sahar_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367240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777\Desktop\mozyr_ne_jod_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672" y="1649827"/>
            <a:ext cx="367240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08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Не во всех  овощах есть крахмал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777\Desktop\3775a123-fc91-4c32-8738-0a1f462537c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92" y="1844824"/>
            <a:ext cx="8712968" cy="465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9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Проверка качества мёда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4" name="Picture 4" descr="C:\Users\777\Desktop\50a215dd-5649-42be-ab6a-df49749bffd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72816"/>
            <a:ext cx="597666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60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Проверка качества мёда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6120680" cy="4530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32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7" name="Picture 5" descr="C:\Users\777\Desktop\origin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5"/>
            <a:ext cx="2915816" cy="392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777\Desktop\Solonka-s-solyu-1024x6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72057"/>
            <a:ext cx="2808312" cy="427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777\Desktop\df9343b59e3f9ccb64a672f5b53538e8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2816"/>
            <a:ext cx="302433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43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выяснить, как с помощью йода определить качество продуктов питания. Выявить значимость применения йода в повседневной жизни.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11111"/>
                </a:solidFill>
                <a:latin typeface="Times New Roman"/>
                <a:ea typeface="Times New Roman"/>
              </a:rPr>
              <a:t>Цель исследования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925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Рецепт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4098" name="Picture 2" descr="C:\Users\777\Desktop\40ea56fb47cb18e08b342dcc8b3874c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74938"/>
            <a:ext cx="331236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70892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/>
              <a:t>В стакан теплой воды добавьте ч. ложку соды, ч. ложку соли, три капли йода. Хорошо размешайте. Промывайте нос и полощите горло этим раствором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105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Йод в огороде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Picture 3" descr="C:\Users\777\Desktop\c08a8eed-7df8-476c-8ee1-2c453ca91cf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04864"/>
            <a:ext cx="374441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777\Desktop\b01324d4-3b14-4693-b004-9881df78818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81642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58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К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ачество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и натуральность пищевых продуктов легко проверить в домашних условиях. Значит,  моя гипотеза подтвердилась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Вывод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78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777\Desktop\df9343b59e3f9ccb64a672f5b53538e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80928"/>
            <a:ext cx="251385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низ 3"/>
          <p:cNvSpPr/>
          <p:nvPr/>
        </p:nvSpPr>
        <p:spPr>
          <a:xfrm>
            <a:off x="-1260648" y="321297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88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268760"/>
            <a:ext cx="7408333" cy="4353347"/>
          </a:xfrm>
        </p:spPr>
        <p:txBody>
          <a:bodyPr>
            <a:normAutofit fontScale="92500"/>
          </a:bodyPr>
          <a:lstStyle/>
          <a:p>
            <a:pPr lvl="1">
              <a:lnSpc>
                <a:spcPct val="150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Изучить литературу по данной теме, используя энциклопедии и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Интернет-ресурсы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Узнать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об особенностях и свойствах йода;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80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Провести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опыты  с йодом, доказывающие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эффективность его 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использования  </a:t>
            </a:r>
            <a:r>
              <a:rPr lang="ru-RU" sz="28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для </a:t>
            </a:r>
            <a:r>
              <a:rPr lang="ru-RU" sz="28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определения качества продуктов питания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4900" b="1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Задачи</a:t>
            </a:r>
            <a:r>
              <a:rPr lang="ru-RU" sz="4900" b="1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642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</a:rPr>
              <a:t>В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</a:rPr>
              <a:t>домашних условиях с помощью йода легко 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Calibri"/>
              </a:rPr>
              <a:t> проверить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</a:rPr>
              <a:t>качество продуктов питания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Г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</a:rPr>
              <a:t>ипотеза</a:t>
            </a:r>
            <a:endParaRPr lang="ru-RU" dirty="0"/>
          </a:p>
        </p:txBody>
      </p:sp>
      <p:pic>
        <p:nvPicPr>
          <p:cNvPr id="5" name="Picture 2" descr="C:\Users\777\Desktop\df9343b59e3f9ccb64a672f5b53538e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756" y="3789040"/>
            <a:ext cx="241176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46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Бернар </a:t>
            </a:r>
            <a:r>
              <a:rPr lang="ru-RU" dirty="0" err="1"/>
              <a:t>Куртуа</a:t>
            </a:r>
            <a:r>
              <a:rPr lang="ru-RU" dirty="0"/>
              <a:t> </a:t>
            </a:r>
            <a:r>
              <a:rPr lang="ru-RU" dirty="0" smtClean="0"/>
              <a:t>1811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11111"/>
                </a:solidFill>
                <a:latin typeface="Times New Roman"/>
                <a:ea typeface="Times New Roman"/>
              </a:rPr>
              <a:t>История открытия </a:t>
            </a:r>
            <a:r>
              <a:rPr lang="ru-RU" b="1" dirty="0" smtClean="0">
                <a:solidFill>
                  <a:srgbClr val="111111"/>
                </a:solidFill>
                <a:latin typeface="Times New Roman"/>
                <a:ea typeface="Times New Roman"/>
              </a:rPr>
              <a:t>йода</a:t>
            </a:r>
            <a:endParaRPr lang="ru-RU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26670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992" y="3581400"/>
            <a:ext cx="3161928" cy="2371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42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Йодсодержащие продукты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56626"/>
            <a:ext cx="3520610" cy="26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44824"/>
            <a:ext cx="387115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293096"/>
            <a:ext cx="4083489" cy="242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747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31B6FD"/>
              </a:buClr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Регулирует </a:t>
            </a: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обмен веществ и энергии</a:t>
            </a:r>
          </a:p>
          <a:p>
            <a:pPr lvl="0">
              <a:buClr>
                <a:srgbClr val="31B6FD"/>
              </a:buClr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Контролирует рост и развитие детей и подростков</a:t>
            </a:r>
          </a:p>
          <a:p>
            <a:pPr lvl="0">
              <a:buClr>
                <a:srgbClr val="31B6FD"/>
              </a:buClr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Поддерживает физическую активность и хорошее самочувствие</a:t>
            </a:r>
          </a:p>
          <a:p>
            <a:pPr lvl="0">
              <a:buClr>
                <a:srgbClr val="31B6FD"/>
              </a:buClr>
            </a:pPr>
            <a:r>
              <a:rPr lang="ru-RU" sz="2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Развивает память и интеллект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6847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Значение йода для организма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человека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1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700808"/>
            <a:ext cx="7408333" cy="4320480"/>
          </a:xfrm>
        </p:spPr>
        <p:txBody>
          <a:bodyPr>
            <a:normAutofit lnSpcReduction="10000"/>
          </a:bodyPr>
          <a:lstStyle/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Усталость </a:t>
            </a:r>
          </a:p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головная </a:t>
            </a: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боль</a:t>
            </a:r>
          </a:p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подавленное </a:t>
            </a: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настроение, </a:t>
            </a:r>
          </a:p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природная </a:t>
            </a:r>
            <a:r>
              <a:rPr lang="ru-RU" sz="2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лень,  </a:t>
            </a: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раздражительность</a:t>
            </a:r>
          </a:p>
          <a:p>
            <a:pPr indent="228600">
              <a:lnSpc>
                <a:spcPct val="150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sz="2600" dirty="0" smtClean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</a:rPr>
              <a:t>слабеет память и интеллект</a:t>
            </a:r>
            <a:endParaRPr lang="ru-RU" sz="2600" dirty="0" smtClean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При недостатке йода в организме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2465512"/>
            <a:ext cx="7408333" cy="25476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Проверка качества продуктов с помощью йода</a:t>
            </a:r>
          </a:p>
        </p:txBody>
      </p:sp>
      <p:pic>
        <p:nvPicPr>
          <p:cNvPr id="2050" name="Picture 2" descr="C:\Users\777\Desktop\a55ea850-d3bc-47b8-afa5-f492a41434c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28800"/>
            <a:ext cx="619268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56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228</TotalTime>
  <Words>262</Words>
  <Application>Microsoft Office PowerPoint</Application>
  <PresentationFormat>Экран (4:3)</PresentationFormat>
  <Paragraphs>47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Йод-помощник</vt:lpstr>
      <vt:lpstr>Цель исследования: </vt:lpstr>
      <vt:lpstr>Задачи: </vt:lpstr>
      <vt:lpstr>Гипотеза</vt:lpstr>
      <vt:lpstr>История открытия йода</vt:lpstr>
      <vt:lpstr>Йодсодержащие продукты </vt:lpstr>
      <vt:lpstr>Значение йода для организма  человека </vt:lpstr>
      <vt:lpstr>При недостатке йода в организме </vt:lpstr>
      <vt:lpstr>Проверка качества продуктов с помощью йода</vt:lpstr>
      <vt:lpstr>Проверка качества продуктов с помощью йода</vt:lpstr>
      <vt:lpstr>Насыщенность окраски зависит от содержания крахмала </vt:lpstr>
      <vt:lpstr>Молоко желтеет</vt:lpstr>
      <vt:lpstr>Проверка йогурта, сметаны, творога, сыра</vt:lpstr>
      <vt:lpstr>Продукты качественные </vt:lpstr>
      <vt:lpstr>В сахаре и соли крахмала нет </vt:lpstr>
      <vt:lpstr>Не во всех  овощах есть крахмал</vt:lpstr>
      <vt:lpstr>Проверка качества мёда</vt:lpstr>
      <vt:lpstr>Проверка качества мёда</vt:lpstr>
      <vt:lpstr>Презентация PowerPoint</vt:lpstr>
      <vt:lpstr>Рецепт </vt:lpstr>
      <vt:lpstr>Йод в огороде </vt:lpstr>
      <vt:lpstr>Вывод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28</cp:revision>
  <dcterms:created xsi:type="dcterms:W3CDTF">2021-12-14T17:28:48Z</dcterms:created>
  <dcterms:modified xsi:type="dcterms:W3CDTF">2022-10-11T04:01:20Z</dcterms:modified>
</cp:coreProperties>
</file>