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Текст.</a:t>
            </a:r>
            <a:br>
              <a:rPr lang="ru-RU" dirty="0" smtClean="0"/>
            </a:br>
            <a:r>
              <a:rPr lang="ru-RU" dirty="0" smtClean="0"/>
              <a:t>Стр.45-46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i="1" dirty="0" smtClean="0"/>
              <a:t>Четвёртое февраля.</a:t>
            </a:r>
          </a:p>
          <a:p>
            <a:r>
              <a:rPr lang="ru-RU" i="1" dirty="0" smtClean="0"/>
              <a:t>Классная работа.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Упр.1</a:t>
            </a:r>
            <a:br>
              <a:rPr lang="ru-RU" dirty="0" smtClean="0"/>
            </a:br>
            <a:r>
              <a:rPr lang="ru-RU" dirty="0" smtClean="0"/>
              <a:t>Заколдованные яблоки</a:t>
            </a:r>
            <a:br>
              <a:rPr lang="ru-RU" dirty="0" smtClean="0"/>
            </a:br>
            <a:r>
              <a:rPr lang="ru-RU" dirty="0" smtClean="0"/>
              <a:t>План текста: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Утро.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Вовка и Юра.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Прозрачный «глазок».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Яблоки на ветках.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Упр.1</a:t>
            </a:r>
            <a:br>
              <a:rPr lang="ru-RU" dirty="0" smtClean="0"/>
            </a:br>
            <a:r>
              <a:rPr lang="ru-RU" dirty="0" smtClean="0"/>
              <a:t>Заколдованные яблоки</a:t>
            </a:r>
            <a:br>
              <a:rPr lang="ru-RU" dirty="0" smtClean="0"/>
            </a:br>
            <a:r>
              <a:rPr lang="ru-RU" dirty="0" smtClean="0"/>
              <a:t>План текста: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Утро.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Вовка и Юра.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Прозрачный «глазок».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Яблоки на ветках.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Заколдованные яблоки.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Упр.1</a:t>
            </a:r>
            <a:br>
              <a:rPr lang="ru-RU" dirty="0" smtClean="0"/>
            </a:br>
            <a:r>
              <a:rPr lang="ru-RU" dirty="0" smtClean="0"/>
              <a:t>Заколдованные яблоки</a:t>
            </a:r>
            <a:br>
              <a:rPr lang="ru-RU" dirty="0" smtClean="0"/>
            </a:br>
            <a:r>
              <a:rPr lang="ru-RU" dirty="0" smtClean="0"/>
              <a:t>План текста: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Утро.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Вовка и Юра.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Прозрачный «глазок».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Яблоки на ветках.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Заколдованные яблоки.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Да это же снегири!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14908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Выписать из текста все реплики со словами автора.</a:t>
            </a:r>
            <a:endParaRPr lang="ru-RU" sz="36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589" t="13892" r="10062" b="71207"/>
          <a:stretch>
            <a:fillRect/>
          </a:stretch>
        </p:blipFill>
        <p:spPr bwMode="auto">
          <a:xfrm>
            <a:off x="467544" y="980728"/>
            <a:ext cx="837350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Упр.1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9270" r="1209" b="42092"/>
          <a:stretch>
            <a:fillRect/>
          </a:stretch>
        </p:blipFill>
        <p:spPr bwMode="auto">
          <a:xfrm>
            <a:off x="611560" y="2050184"/>
            <a:ext cx="8038538" cy="3107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251" t="43427" r="16312" b="16612"/>
          <a:stretch>
            <a:fillRect/>
          </a:stretch>
        </p:blipFill>
        <p:spPr bwMode="auto">
          <a:xfrm>
            <a:off x="179512" y="2060848"/>
            <a:ext cx="849694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Упр.1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0802" r="4983" b="2118"/>
          <a:stretch>
            <a:fillRect/>
          </a:stretch>
        </p:blipFill>
        <p:spPr bwMode="auto">
          <a:xfrm>
            <a:off x="2338394" y="1556791"/>
            <a:ext cx="4609870" cy="49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Упр.1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452" t="3814" r="3330" b="2317"/>
          <a:stretch>
            <a:fillRect/>
          </a:stretch>
        </p:blipFill>
        <p:spPr bwMode="auto">
          <a:xfrm>
            <a:off x="2627784" y="1278808"/>
            <a:ext cx="3888432" cy="5335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7683697" cy="5762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8043737" cy="6032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Упр.1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Тип </a:t>
            </a:r>
            <a:r>
              <a:rPr lang="ru-RU" dirty="0" err="1" smtClean="0"/>
              <a:t>текста-повествование</a:t>
            </a:r>
            <a:r>
              <a:rPr lang="ru-RU" dirty="0" smtClean="0"/>
              <a:t> </a:t>
            </a:r>
          </a:p>
          <a:p>
            <a:r>
              <a:rPr lang="ru-RU" dirty="0" smtClean="0"/>
              <a:t>Стиль </a:t>
            </a:r>
            <a:r>
              <a:rPr lang="ru-RU" dirty="0" err="1" smtClean="0"/>
              <a:t>текста-художественный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Упр.1</a:t>
            </a:r>
            <a:br>
              <a:rPr lang="ru-RU" dirty="0" smtClean="0"/>
            </a:br>
            <a:r>
              <a:rPr lang="ru-RU" dirty="0" smtClean="0"/>
              <a:t>Заколдованные яблоки</a:t>
            </a:r>
            <a:br>
              <a:rPr lang="ru-RU" dirty="0" smtClean="0"/>
            </a:br>
            <a:r>
              <a:rPr lang="ru-RU" dirty="0" smtClean="0"/>
              <a:t>План текста: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Утро.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Упр.1</a:t>
            </a:r>
            <a:br>
              <a:rPr lang="ru-RU" dirty="0" smtClean="0"/>
            </a:br>
            <a:r>
              <a:rPr lang="ru-RU" dirty="0" smtClean="0"/>
              <a:t>Заколдованные яблоки</a:t>
            </a:r>
            <a:br>
              <a:rPr lang="ru-RU" dirty="0" smtClean="0"/>
            </a:br>
            <a:r>
              <a:rPr lang="ru-RU" dirty="0" smtClean="0"/>
              <a:t>План текста: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Утро.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Вовка и Юра.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Упр.1</a:t>
            </a:r>
            <a:br>
              <a:rPr lang="ru-RU" dirty="0" smtClean="0"/>
            </a:br>
            <a:r>
              <a:rPr lang="ru-RU" dirty="0" smtClean="0"/>
              <a:t>Заколдованные яблоки</a:t>
            </a:r>
            <a:br>
              <a:rPr lang="ru-RU" dirty="0" smtClean="0"/>
            </a:br>
            <a:r>
              <a:rPr lang="ru-RU" dirty="0" smtClean="0"/>
              <a:t>План текста: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Утро.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Вовка и Юра.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Прозрачный «глазок».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103</Words>
  <Application>Microsoft Office PowerPoint</Application>
  <PresentationFormat>Экран (4:3)</PresentationFormat>
  <Paragraphs>37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Текст. Стр.45-46</vt:lpstr>
      <vt:lpstr>Упр.1</vt:lpstr>
      <vt:lpstr>Упр.1</vt:lpstr>
      <vt:lpstr>Слайд 4</vt:lpstr>
      <vt:lpstr>Слайд 5</vt:lpstr>
      <vt:lpstr>Упр.1</vt:lpstr>
      <vt:lpstr>Упр.1 Заколдованные яблоки План текста:</vt:lpstr>
      <vt:lpstr>Упр.1 Заколдованные яблоки План текста:</vt:lpstr>
      <vt:lpstr>Упр.1 Заколдованные яблоки План текста:</vt:lpstr>
      <vt:lpstr>Упр.1 Заколдованные яблоки План текста:</vt:lpstr>
      <vt:lpstr>Упр.1 Заколдованные яблоки План текста:</vt:lpstr>
      <vt:lpstr>Упр.1 Заколдованные яблоки План текста:</vt:lpstr>
      <vt:lpstr>Выписать из текста все реплики со словами автора.</vt:lpstr>
      <vt:lpstr>Упр.1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Текст. Стр.45-46</dc:title>
  <dc:creator>User</dc:creator>
  <cp:lastModifiedBy>User</cp:lastModifiedBy>
  <cp:revision>7</cp:revision>
  <dcterms:created xsi:type="dcterms:W3CDTF">2022-02-04T04:10:08Z</dcterms:created>
  <dcterms:modified xsi:type="dcterms:W3CDTF">2022-02-04T04:55:01Z</dcterms:modified>
</cp:coreProperties>
</file>