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64" r:id="rId3"/>
    <p:sldId id="258" r:id="rId4"/>
    <p:sldId id="261" r:id="rId5"/>
    <p:sldId id="260" r:id="rId6"/>
    <p:sldId id="262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E7986A-B2B6-4DB6-ACD9-DB6B7A63404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F75562-55CA-49FC-8CC4-EA9B745D2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103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F75562-55CA-49FC-8CC4-EA9B745D231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572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08961-1A6D-40EC-98B0-52C5325E1F5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74E783D-D7E1-4628-BD07-4A43D7752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08961-1A6D-40EC-98B0-52C5325E1F5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E783D-D7E1-4628-BD07-4A43D7752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08961-1A6D-40EC-98B0-52C5325E1F5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E783D-D7E1-4628-BD07-4A43D7752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08961-1A6D-40EC-98B0-52C5325E1F5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74E783D-D7E1-4628-BD07-4A43D7752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08961-1A6D-40EC-98B0-52C5325E1F5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E783D-D7E1-4628-BD07-4A43D7752C5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08961-1A6D-40EC-98B0-52C5325E1F5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E783D-D7E1-4628-BD07-4A43D7752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08961-1A6D-40EC-98B0-52C5325E1F5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74E783D-D7E1-4628-BD07-4A43D7752C5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08961-1A6D-40EC-98B0-52C5325E1F5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E783D-D7E1-4628-BD07-4A43D7752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08961-1A6D-40EC-98B0-52C5325E1F5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E783D-D7E1-4628-BD07-4A43D7752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08961-1A6D-40EC-98B0-52C5325E1F5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E783D-D7E1-4628-BD07-4A43D7752C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08961-1A6D-40EC-98B0-52C5325E1F5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4E783D-D7E1-4628-BD07-4A43D7752C5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908961-1A6D-40EC-98B0-52C5325E1F5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74E783D-D7E1-4628-BD07-4A43D7752C5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1.jpe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571999" y="2708476"/>
            <a:ext cx="3672409" cy="170216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Литературное чтение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3 класс </a:t>
            </a:r>
          </a:p>
          <a:p>
            <a:r>
              <a:rPr lang="ru-RU" b="1" dirty="0" smtClean="0"/>
              <a:t>УМК «Школа России»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0487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476672"/>
            <a:ext cx="8255023" cy="619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16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Ирина\Рабочий стол\КАРТИНКИ\Шаблоны\cabg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http://bigslide.ru/images/12/11023/960/img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01196"/>
            <a:ext cx="7488831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ирина\Pictures\картинки\узкие рамки\Рисунок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06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Ирина\Рабочий стол\КАРТИНКИ\Шаблоны\cabg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http://rbcu.ru/upload/iblock/0dd/nest_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43" r="14071"/>
          <a:stretch/>
        </p:blipFill>
        <p:spPr bwMode="auto">
          <a:xfrm>
            <a:off x="5004048" y="3785441"/>
            <a:ext cx="2694611" cy="2531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oulu.fi/northnature/english/englkuvat/elainmuseo/teeriemopesalla.gif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76672"/>
            <a:ext cx="4255017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birds-altay.ru/wp-content/uploads/2009/08/48-350x273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90" y="3717032"/>
            <a:ext cx="3333750" cy="2600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ирина\Pictures\картинки\узкие рамки\Рисунок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81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Ирина\Рабочий стол\КАРТИНКИ\Шаблоны\cabg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http://photos.lifeisphoto.ru/89/0/892134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71500"/>
            <a:ext cx="4502274" cy="30015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hotoflowery.ru/photo/c4/c40c621d51f4fc9a27972a9c5a6f0e1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84984"/>
            <a:ext cx="4451648" cy="3338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ирина\Pictures\картинки\узкие рамки\Рисунок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22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ирина\Pictures\картинки\узкие рамки\Рисунок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79912" y="1720840"/>
            <a:ext cx="439248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САМКА ГЛУХАРЯ - ГЛУХАРКА, САМАЯ ПРЕДАННАЯ МАТЬ В МИРЕ, она бросается на врагов намного, намного превосходящих её и будет защищать своих детей ценой собственной жизни, более нежной и преданной матери в ПЕРНАТОМ МИРЕ НЕТ! Её нельзя отогнать, испугать, она сама бросается на врагов.</a:t>
            </a:r>
            <a:br>
              <a:rPr lang="ru-RU" sz="2000" b="1" dirty="0" smtClean="0"/>
            </a:br>
            <a:r>
              <a:rPr lang="ru-RU" sz="2000" b="1" dirty="0" smtClean="0"/>
              <a:t>Вот за это её материнское чувство её и ценят, уважая её стойкость, и силу духа</a:t>
            </a:r>
            <a:r>
              <a:rPr lang="ru-RU" sz="2000" b="1" dirty="0" smtClean="0"/>
              <a:t>. Когда -то </a:t>
            </a:r>
            <a:r>
              <a:rPr lang="ru-RU" sz="2000" b="1" dirty="0" smtClean="0"/>
              <a:t>на всём севере в домах висели ГЛУХАРКИ - ПТИЦЫ СЧАСТЬЯ!!!</a:t>
            </a:r>
            <a:endParaRPr lang="ru-RU" sz="2000" b="1" dirty="0"/>
          </a:p>
        </p:txBody>
      </p:sp>
      <p:pic>
        <p:nvPicPr>
          <p:cNvPr id="4" name="Picture 5" descr="&amp;Kcy;&amp;acy;&amp;rcy;&amp;tcy;&amp;icy;&amp;ncy;&amp;kcy;&amp;icy; &amp;Pcy;&amp;tcy;&amp;icy;&amp;tscy;&amp;ycy;, &amp;Kcy;&amp;acy;&amp;rcy;&amp;tcy;&amp;icy;&amp;ncy;&amp;kcy;&amp;icy; &amp;Gcy;&amp;lcy;&amp;ucy;&amp;khcy;&amp;acy;&amp;rcy;&amp;softcy; - &amp;scy;&amp;kcy;&amp;acy;&amp;chcy;&amp;acy;&amp;tcy;&amp;softcy; &amp;bcy;&amp;iecy;&amp;scy;&amp;pcy;&amp;lcy;&amp;acy;&amp;tcy;&amp;ncy;&amp;o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96" y="332657"/>
            <a:ext cx="3383982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53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ssevera.ru/published/publicdata/SSEVMDB/attachments/SC/products_pictures/pt-12.5-1_en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76672"/>
            <a:ext cx="6191250" cy="619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2536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</TotalTime>
  <Words>61</Words>
  <Application>Microsoft Office PowerPoint</Application>
  <PresentationFormat>Экран (4:3)</PresentationFormat>
  <Paragraphs>5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Литературное чтение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Литературное чтение</dc:title>
  <dc:creator>Нач. классы</dc:creator>
  <cp:lastModifiedBy>Нач. классы</cp:lastModifiedBy>
  <cp:revision>2</cp:revision>
  <dcterms:created xsi:type="dcterms:W3CDTF">2022-03-09T12:32:23Z</dcterms:created>
  <dcterms:modified xsi:type="dcterms:W3CDTF">2022-03-09T12:56:53Z</dcterms:modified>
</cp:coreProperties>
</file>