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E7248CB-9A6B-4B01-ACAB-75A3B7C7460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1241AF0-8806-4576-8A25-AF36ACE2335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7248CB-9A6B-4B01-ACAB-75A3B7C7460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241AF0-8806-4576-8A25-AF36ACE23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E7248CB-9A6B-4B01-ACAB-75A3B7C7460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1241AF0-8806-4576-8A25-AF36ACE23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7248CB-9A6B-4B01-ACAB-75A3B7C7460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241AF0-8806-4576-8A25-AF36ACE23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E7248CB-9A6B-4B01-ACAB-75A3B7C7460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1241AF0-8806-4576-8A25-AF36ACE2335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7248CB-9A6B-4B01-ACAB-75A3B7C7460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241AF0-8806-4576-8A25-AF36ACE23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7248CB-9A6B-4B01-ACAB-75A3B7C7460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241AF0-8806-4576-8A25-AF36ACE23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7248CB-9A6B-4B01-ACAB-75A3B7C7460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241AF0-8806-4576-8A25-AF36ACE23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E7248CB-9A6B-4B01-ACAB-75A3B7C7460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241AF0-8806-4576-8A25-AF36ACE23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7248CB-9A6B-4B01-ACAB-75A3B7C7460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241AF0-8806-4576-8A25-AF36ACE233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7248CB-9A6B-4B01-ACAB-75A3B7C7460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241AF0-8806-4576-8A25-AF36ACE2335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E7248CB-9A6B-4B01-ACAB-75A3B7C7460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1241AF0-8806-4576-8A25-AF36ACE2335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ИВАН </a:t>
            </a:r>
            <a:r>
              <a:rPr lang="ru-RU" dirty="0" smtClean="0"/>
              <a:t>ЗАХАРОВИЧ СУРИКОВ</a:t>
            </a:r>
            <a:br>
              <a:rPr lang="ru-RU" dirty="0" smtClean="0"/>
            </a:br>
            <a:r>
              <a:rPr lang="ru-RU" dirty="0" smtClean="0"/>
              <a:t>(1841 -1880 гг.)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2852936"/>
            <a:ext cx="4473284" cy="609216"/>
          </a:xfrm>
          <a:solidFill>
            <a:schemeClr val="accent4">
              <a:lumMod val="50000"/>
            </a:schemeClr>
          </a:solidFill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800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«Детство»</a:t>
            </a:r>
            <a:endParaRPr lang="ru-RU" sz="4800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су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3645024"/>
            <a:ext cx="2863205" cy="286320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ср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564904"/>
            <a:ext cx="3403606" cy="40358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0"/>
            <a:ext cx="7239000" cy="594320"/>
          </a:xfrm>
        </p:spPr>
        <p:txBody>
          <a:bodyPr/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528" y="2924944"/>
          <a:ext cx="7610793" cy="3744416"/>
        </p:xfrm>
        <a:graphic>
          <a:graphicData uri="http://schemas.openxmlformats.org/drawingml/2006/table">
            <a:tbl>
              <a:tblPr/>
              <a:tblGrid>
                <a:gridCol w="2536666"/>
                <a:gridCol w="2536666"/>
                <a:gridCol w="2537461"/>
              </a:tblGrid>
              <a:tr h="10073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Плюс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Минус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Интересно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71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9512" y="692696"/>
            <a:ext cx="77768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графу «П» - «плюс»- записывается все, что понравилось на уроке, информация и формы работы,  которые вызвали положительные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эмоции.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графу «М» - «минус»- записывается все, что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вызвало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неприязнь, осталось непонятным, или информация,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которая кажется бесполезной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В графу «И» - «интересно»- учащиеся вписывают все любопытные факты, о которых узнали на уроке, что бы еще хотелось узнать по данной проблеме, вопросы к учителю.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РАННИЕ ГОДЫ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347576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Иван Захарович Суриков родился 25 марта (6 апреля)1841 года в деревне Новоселово Ярославской губернии. Он родился в семье крестьянина, и детство провел в деревне. Вместе с матерью в 1849 году переезжает в Москву, где обучается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житию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святых, а также приобщается к стихам поэтов-песенников. Поэтому в мироощущении Ивана Захаровича тесно переплелись христианство с народным творчеством.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5733256"/>
            <a:ext cx="7272808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Поэ́т-пе́сенник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— поэт, специализирующийся на написании слов к песням.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419872" y="4941168"/>
            <a:ext cx="4464496" cy="6480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ЭТО ВАЖНО ЗНАТЬ!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92080" y="0"/>
            <a:ext cx="3429000" cy="995536"/>
          </a:xfrm>
        </p:spPr>
        <p:txBody>
          <a:bodyPr/>
          <a:lstStyle/>
          <a:p>
            <a:r>
              <a:rPr lang="ru-RU" dirty="0" smtClean="0"/>
              <a:t>РАННИЕ ГОДЫ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220072" y="1052736"/>
            <a:ext cx="3923928" cy="3574366"/>
          </a:xfrm>
          <a:solidFill>
            <a:schemeClr val="tx1"/>
          </a:solidFill>
          <a:ln w="76200">
            <a:solidFill>
              <a:srgbClr val="663300"/>
            </a:solidFill>
            <a:prstDash val="solid"/>
          </a:ln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1850-тых годах начинает писать стихи, пьесы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Сколько лет было мальчику, когда он начал свою творческую деятельность?</a:t>
            </a:r>
          </a:p>
        </p:txBody>
      </p:sp>
      <p:pic>
        <p:nvPicPr>
          <p:cNvPr id="7" name="Рисунок 6" descr="сц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8349" b="8349"/>
          <a:stretch>
            <a:fillRect/>
          </a:stretch>
        </p:blipFill>
        <p:spPr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95736" y="188640"/>
            <a:ext cx="3312368" cy="608112"/>
          </a:xfrm>
        </p:spPr>
        <p:txBody>
          <a:bodyPr/>
          <a:lstStyle/>
          <a:p>
            <a:r>
              <a:rPr lang="ru-RU" dirty="0" smtClean="0"/>
              <a:t>	ранние годы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395536" y="836712"/>
            <a:ext cx="7704856" cy="237626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максимально погрузиться в творческую атмосферу Суриков даже уходит из лавки отца и начинает жить самостоятельно. Случилось это в середине 1860-х годов. Что обеспечить себя, поэт работал типографским наборщиком, переписчиком бумаг, торговал углем и железом. Однако денег катастрофически не хватало, и он вернулся в отцовскую лавку.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ю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3645024"/>
            <a:ext cx="1762125" cy="26003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 descr="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3789040"/>
            <a:ext cx="2466975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" name="Рисунок 9" descr="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3501008"/>
            <a:ext cx="1695450" cy="27051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0"/>
            <a:ext cx="7242048" cy="1143000"/>
          </a:xfrm>
        </p:spPr>
        <p:txBody>
          <a:bodyPr/>
          <a:lstStyle/>
          <a:p>
            <a:r>
              <a:rPr lang="ru-RU" dirty="0" smtClean="0"/>
              <a:t>Творческие успехи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Благодаря знакомству с поэтом А. Плещеевым, его произведения были опубликованы в журнале «Развлечение» в 1862 году.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10" descr="пл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27984" y="1412776"/>
            <a:ext cx="2921000" cy="33401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TextBox 11"/>
          <p:cNvSpPr txBox="1"/>
          <p:nvPr/>
        </p:nvSpPr>
        <p:spPr>
          <a:xfrm>
            <a:off x="5364088" y="486916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А.Н.Плещеев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у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4005064"/>
            <a:ext cx="2664296" cy="25002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КРАТКИЕ СВЕДЕНИЯ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211960" y="5229200"/>
            <a:ext cx="3520440" cy="457200"/>
          </a:xfrm>
        </p:spPr>
        <p:txBody>
          <a:bodyPr/>
          <a:lstStyle/>
          <a:p>
            <a:r>
              <a:rPr lang="ru-RU" dirty="0" smtClean="0"/>
              <a:t>ПОЭТИЧЕСКИЙ СБОРНИК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1871 году выходит первый поэтический сборник поэта. Также в 1875 и 1877 годах вышло еще два. За творческую деятельность его избрали членом «Общества любителей российской словесности». После успеха сборников стихов у Ивана Захаровича расширился круг литературных знакомств, и пришла известность. По его инициативе был создан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Суриковский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литературно-музыкальный кружок», который просуществовал вплоть до 1917 года.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яч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211960" y="2204864"/>
            <a:ext cx="3521075" cy="23283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-171400"/>
            <a:ext cx="5897880" cy="1173480"/>
          </a:xfrm>
        </p:spPr>
        <p:txBody>
          <a:bodyPr/>
          <a:lstStyle/>
          <a:p>
            <a:r>
              <a:rPr lang="ru-RU" dirty="0" smtClean="0"/>
              <a:t>ПОСЛЕДНИЕ ГОДЫ ЖИЗНИ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2"/>
          </p:nvPr>
        </p:nvSpPr>
        <p:spPr>
          <a:xfrm>
            <a:off x="467544" y="1124744"/>
            <a:ext cx="7499176" cy="2232248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Неблагоприятные условия жизни и полуголодное существование привели к тому, что у поэта развился туберкулез. В 1878-1879 годах Суриков лечится на курортах восточной России, однако заболевание прогрессировало.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Ивана Захаровича не стало 6 мая (24 апреля) 1880 года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Москве.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Я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3284984"/>
            <a:ext cx="3941510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ББ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140968"/>
            <a:ext cx="3016722" cy="371703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 стихотворения.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отражено в  названии стихотворения?</a:t>
            </a: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Какова тема стихотворения? </a:t>
            </a: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 бы вы  определили главную мысль стихотворения? </a:t>
            </a: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Есть ли в стихотворении эпитеты? Сравнения? Олицетворения? Назовите.</a:t>
            </a: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Какое настроение создаёт это произведение? </a:t>
            </a:r>
          </a:p>
          <a:p>
            <a:pPr algn="just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00608" y="0"/>
            <a:ext cx="7239000" cy="1143000"/>
          </a:xfrm>
        </p:spPr>
        <p:txBody>
          <a:bodyPr/>
          <a:lstStyle/>
          <a:p>
            <a:pPr algn="ctr"/>
            <a:r>
              <a:rPr lang="ru-RU" dirty="0" smtClean="0"/>
              <a:t>Подведение итогов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7239000" cy="484632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Чем известен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Суриков Иван Захарович?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вам показалось самым интересным в его биографии?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Понравилось вам стихотворение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«Детство»? Аргументируйте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свой ответ.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Хотели бы вы познакомиться с другими произведениями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И.З.Сурикова?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яч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096" y="2996952"/>
            <a:ext cx="2649463" cy="36684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34</TotalTime>
  <Words>471</Words>
  <Application>Microsoft Office PowerPoint</Application>
  <PresentationFormat>Экран (4:3)</PresentationFormat>
  <Paragraphs>38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ИВАН ЗАХАРОВИЧ СУРИКОВ (1841 -1880 гг.) </vt:lpstr>
      <vt:lpstr>РАННИЕ ГОДЫ</vt:lpstr>
      <vt:lpstr>РАННИЕ ГОДЫ</vt:lpstr>
      <vt:lpstr> ранние годы</vt:lpstr>
      <vt:lpstr>Творческие успехи</vt:lpstr>
      <vt:lpstr>КРАТКИЕ СВЕДЕНИЯ</vt:lpstr>
      <vt:lpstr>ПОСЛЕДНИЕ ГОДЫ ЖИЗНИ</vt:lpstr>
      <vt:lpstr>Анализ стихотворения. </vt:lpstr>
      <vt:lpstr>Подведение итогов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ЗАХАРОВИЧ СУРИКОВ (1841 -1880 гг.)</dc:title>
  <dc:creator>User</dc:creator>
  <cp:lastModifiedBy>User</cp:lastModifiedBy>
  <cp:revision>4</cp:revision>
  <dcterms:created xsi:type="dcterms:W3CDTF">2022-10-11T11:35:30Z</dcterms:created>
  <dcterms:modified xsi:type="dcterms:W3CDTF">2022-10-11T12:10:24Z</dcterms:modified>
</cp:coreProperties>
</file>