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282" r:id="rId5"/>
    <p:sldId id="257" r:id="rId6"/>
    <p:sldId id="258" r:id="rId7"/>
    <p:sldId id="259" r:id="rId8"/>
    <p:sldId id="260" r:id="rId9"/>
    <p:sldId id="261" r:id="rId10"/>
    <p:sldId id="266" r:id="rId11"/>
    <p:sldId id="293" r:id="rId12"/>
    <p:sldId id="292" r:id="rId13"/>
    <p:sldId id="267" r:id="rId14"/>
    <p:sldId id="294" r:id="rId15"/>
    <p:sldId id="269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3" d="100"/>
          <a:sy n="43" d="100"/>
        </p:scale>
        <p:origin x="125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6142" y="2227716"/>
            <a:ext cx="7355541" cy="24025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5625" y="2227580"/>
            <a:ext cx="8588375" cy="310007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Bodoni MT Black" panose="02070A03080606020203" pitchFamily="18" charset="0"/>
              </a:rPr>
              <a:t>Module 1 Healthy living </a:t>
            </a:r>
            <a:endParaRPr lang="ru-RU" sz="9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31859" y="4482353"/>
            <a:ext cx="2675966" cy="65707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/>
              <a:t>ex.1 p.12      a)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1d Everyday English</a:t>
            </a:r>
            <a:endParaRPr lang="en-US" altLang="ru-RU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4000"/>
              <a:t>Asking for                  Giving advice</a:t>
            </a:r>
            <a:endParaRPr lang="en-US" altLang="ru-RU" sz="4000"/>
          </a:p>
          <a:p>
            <a:endParaRPr lang="en-US" altLang="ru-RU" sz="4000"/>
          </a:p>
          <a:p>
            <a:pPr marL="0" indent="0">
              <a:buNone/>
            </a:pPr>
            <a:endParaRPr lang="en-US" altLang="ru-RU" sz="4000"/>
          </a:p>
          <a:p>
            <a:endParaRPr lang="en-US" altLang="ru-RU" sz="4000"/>
          </a:p>
          <a:p>
            <a:endParaRPr lang="en-US" altLang="ru-RU" sz="4000"/>
          </a:p>
          <a:p>
            <a:endParaRPr lang="en-US" altLang="ru-RU" sz="4000"/>
          </a:p>
        </p:txBody>
      </p:sp>
      <p:graphicFrame>
        <p:nvGraphicFramePr>
          <p:cNvPr id="4" name="Таблица 3"/>
          <p:cNvGraphicFramePr/>
          <p:nvPr/>
        </p:nvGraphicFramePr>
        <p:xfrm>
          <a:off x="163830" y="2667000"/>
          <a:ext cx="8350885" cy="351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5930"/>
                <a:gridCol w="4084955"/>
              </a:tblGrid>
              <a:tr h="8775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ru-RU" sz="3600"/>
                        <a:t>What should I do?</a:t>
                      </a:r>
                      <a:endParaRPr lang="en-US" altLang="ru-RU" sz="3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ru-RU" sz="3600"/>
                        <a:t>What do not you? </a:t>
                      </a:r>
                      <a:endParaRPr lang="en-US" altLang="ru-RU" sz="3600"/>
                    </a:p>
                  </a:txBody>
                  <a:tcPr/>
                </a:tc>
              </a:tr>
              <a:tr h="87757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ru-RU" sz="3600"/>
                        <a:t>Any ideas what to do?</a:t>
                      </a:r>
                      <a:endParaRPr lang="en-US" altLang="ru-RU" sz="3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ru-RU" sz="3600"/>
                        <a:t>You should/could...</a:t>
                      </a:r>
                      <a:endParaRPr lang="en-US" altLang="ru-RU" sz="3600"/>
                    </a:p>
                  </a:txBody>
                  <a:tcPr/>
                </a:tc>
              </a:tr>
              <a:tr h="877570">
                <a:tc>
                  <a:txBody>
                    <a:bodyPr/>
                    <a:p>
                      <a:pPr>
                        <a:buNone/>
                      </a:pPr>
                      <a:endParaRPr lang="ru-RU" altLang="en-US" sz="3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ru-RU" sz="3600"/>
                        <a:t>It would be a good </a:t>
                      </a:r>
                      <a:endParaRPr lang="en-US" altLang="ru-RU" sz="3600"/>
                    </a:p>
                    <a:p>
                      <a:pPr>
                        <a:buNone/>
                      </a:pPr>
                      <a:r>
                        <a:rPr lang="en-US" altLang="ru-RU" sz="3600"/>
                        <a:t>idea if....</a:t>
                      </a:r>
                      <a:endParaRPr lang="en-US" altLang="ru-RU" sz="3600"/>
                    </a:p>
                  </a:txBody>
                  <a:tcPr/>
                </a:tc>
              </a:tr>
              <a:tr h="877570">
                <a:tc>
                  <a:txBody>
                    <a:bodyPr/>
                    <a:p>
                      <a:pPr>
                        <a:buNone/>
                      </a:pPr>
                      <a:endParaRPr lang="ru-RU" altLang="en-US" sz="36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ru-RU" altLang="en-US" sz="36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Across Cultures p.13</a:t>
            </a:r>
            <a:endParaRPr lang="en-US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20345" y="1418590"/>
            <a:ext cx="8923655" cy="4758690"/>
          </a:xfrm>
        </p:spPr>
        <p:txBody>
          <a:bodyPr>
            <a:normAutofit fontScale="70000"/>
          </a:bodyPr>
          <a:p>
            <a:pPr marL="0" indent="0" algn="ctr">
              <a:buNone/>
            </a:pPr>
            <a:r>
              <a:rPr lang="en-US" altLang="ru-RU" sz="4400" u="sng"/>
              <a:t>Check these words</a:t>
            </a:r>
            <a:endParaRPr lang="en-US" altLang="ru-RU" sz="4400" u="sng"/>
          </a:p>
          <a:p>
            <a:r>
              <a:rPr lang="en-US" altLang="ru-RU" sz="4400"/>
              <a:t>mainstream fashion - </a:t>
            </a:r>
            <a:r>
              <a:rPr lang="ru-RU" altLang="ru-RU" sz="4400"/>
              <a:t>общепринятая мода</a:t>
            </a:r>
            <a:endParaRPr lang="ru-RU" altLang="ru-RU" sz="4400"/>
          </a:p>
          <a:p>
            <a:r>
              <a:rPr lang="en-US" altLang="ru-RU" sz="4400"/>
              <a:t>alternative shops - </a:t>
            </a:r>
            <a:r>
              <a:rPr lang="ru-RU" altLang="en-US" sz="4400"/>
              <a:t>альтернативные магазины</a:t>
            </a:r>
            <a:endParaRPr lang="en-US" altLang="ru-RU" sz="4400"/>
          </a:p>
          <a:p>
            <a:r>
              <a:rPr lang="en-US" altLang="ru-RU" sz="4400"/>
              <a:t>cool -</a:t>
            </a:r>
            <a:r>
              <a:rPr lang="ru-RU" altLang="en-US" sz="4400"/>
              <a:t> круто</a:t>
            </a:r>
            <a:endParaRPr lang="en-US" altLang="ru-RU" sz="4400"/>
          </a:p>
          <a:p>
            <a:r>
              <a:rPr lang="en-US" altLang="ru-RU" sz="4400"/>
              <a:t>window shopping -</a:t>
            </a:r>
            <a:r>
              <a:rPr lang="ru-RU" altLang="en-US" sz="4400"/>
              <a:t> рассматривание ветрин</a:t>
            </a:r>
            <a:endParaRPr lang="en-US" altLang="ru-RU" sz="4400"/>
          </a:p>
          <a:p>
            <a:r>
              <a:rPr lang="en-US" altLang="ru-RU" sz="4400"/>
              <a:t>court - </a:t>
            </a:r>
            <a:r>
              <a:rPr lang="ru-RU" altLang="en-US" sz="4400"/>
              <a:t>корт</a:t>
            </a:r>
            <a:endParaRPr lang="ru-RU" altLang="ru-RU" sz="4400"/>
          </a:p>
          <a:p>
            <a:r>
              <a:rPr lang="en-US" altLang="ru-RU" sz="4400"/>
              <a:t>fan - </a:t>
            </a:r>
            <a:r>
              <a:rPr lang="ru-RU" altLang="ru-RU" sz="4400"/>
              <a:t>фанат</a:t>
            </a:r>
            <a:endParaRPr lang="ru-RU" altLang="ru-RU" sz="4400"/>
          </a:p>
          <a:p>
            <a:r>
              <a:rPr lang="en-US" altLang="ru-RU" sz="4400"/>
              <a:t>check out - </a:t>
            </a:r>
            <a:r>
              <a:rPr lang="ru-RU" altLang="en-US" sz="4400"/>
              <a:t>проверять</a:t>
            </a:r>
            <a:endParaRPr lang="en-US" altLang="ru-RU" sz="4400"/>
          </a:p>
          <a:p>
            <a:r>
              <a:rPr lang="en-US" altLang="ru-RU" sz="4400"/>
              <a:t>show off - </a:t>
            </a:r>
            <a:r>
              <a:rPr lang="ru-RU" altLang="ru-RU" sz="4400"/>
              <a:t>хвастаться</a:t>
            </a:r>
            <a:endParaRPr lang="ru-RU" altLang="ru-RU" sz="4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/>
              <a:t>ex.2 p.13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3600"/>
              <a:t>Complete the missing words</a:t>
            </a:r>
            <a:endParaRPr lang="en-US" altLang="ru-RU" sz="3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 love weekends....</a:t>
            </a:r>
            <a:endParaRPr lang="en-US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en-US" altLang="ru-RU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I love weekends because I meet my friends and....  . I....</a:t>
            </a:r>
            <a:endParaRPr lang="en-US" altLang="ru-RU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CLIL TIME p.14     PSHE</a:t>
            </a:r>
            <a:endParaRPr lang="en-US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28650" y="1256030"/>
            <a:ext cx="7886700" cy="5419090"/>
          </a:xfrm>
        </p:spPr>
        <p:txBody>
          <a:bodyPr>
            <a:normAutofit fontScale="90000" lnSpcReduction="10000"/>
            <a:scene3d>
              <a:camera prst="orthographicFront"/>
              <a:lightRig rig="threePt" dir="t"/>
            </a:scene3d>
          </a:bodyPr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rough crowd - </a:t>
            </a:r>
            <a:r>
              <a:rPr lang="ru-RU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грубая толпа</a:t>
            </a:r>
            <a:endParaRPr lang="ru-RU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bullying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запугивание, травля</a:t>
            </a:r>
            <a:endParaRPr lang="ru-RU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shoplifting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кражи в магазинах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go along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идти вперед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ignore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игнорировать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respect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уважать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including -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в том числе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self-confidence -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уверенность в себе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stand up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вставать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cope -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справиться, выдержать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ru-RU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appreciate - </a:t>
            </a:r>
            <a:r>
              <a:rPr lang="ru-RU" altLang="en-US" sz="32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оценивать, принимать во внимание</a:t>
            </a:r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US" altLang="ru-RU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1а   </a:t>
            </a:r>
            <a:r>
              <a:rPr lang="en-US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ex.6 p.7   Idioms: health&amp;wellness</a:t>
            </a:r>
            <a:endParaRPr lang="en-US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en-US" altLang="ru-RU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 good shape</a:t>
            </a:r>
            <a:r>
              <a:rPr lang="en-US" altLang="ru-RU" sz="4000"/>
              <a:t> - </a:t>
            </a:r>
            <a:r>
              <a:rPr lang="ru-RU" altLang="ru-RU" sz="4000"/>
              <a:t>в хорошей форме</a:t>
            </a:r>
            <a:endParaRPr lang="en-US" altLang="ru-RU" sz="4000"/>
          </a:p>
          <a:p>
            <a:r>
              <a:rPr lang="en-US" altLang="ru-RU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just what the doctor ordered</a:t>
            </a:r>
            <a:r>
              <a:rPr lang="en-US" altLang="ru-RU" sz="4000"/>
              <a:t> -</a:t>
            </a:r>
            <a:r>
              <a:rPr lang="ru-RU" altLang="en-US" sz="4000"/>
              <a:t> то, что доктор прописал</a:t>
            </a:r>
            <a:endParaRPr lang="en-US" altLang="ru-RU" sz="4000"/>
          </a:p>
          <a:p>
            <a:r>
              <a:rPr lang="en-US" altLang="ru-RU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 top of the world</a:t>
            </a:r>
            <a:r>
              <a:rPr lang="en-US" altLang="ru-RU" sz="4000"/>
              <a:t> -</a:t>
            </a:r>
            <a:r>
              <a:rPr lang="ru-RU" altLang="en-US" sz="4000"/>
              <a:t> на вершине мира</a:t>
            </a:r>
            <a:endParaRPr lang="en-US" altLang="ru-RU" sz="4000"/>
          </a:p>
          <a:p>
            <a:r>
              <a:rPr lang="ru-RU" altLang="en-US" sz="4000"/>
              <a:t> </a:t>
            </a:r>
            <a:r>
              <a:rPr lang="en-US" altLang="ru-RU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be/look the picture of (good) health</a:t>
            </a:r>
            <a:r>
              <a:rPr lang="en-US" altLang="ru-RU" sz="4000"/>
              <a:t> - </a:t>
            </a:r>
            <a:r>
              <a:rPr lang="ru-RU" altLang="ru-RU" sz="4000"/>
              <a:t>быть образцом здоровья, быть здоровым как бык</a:t>
            </a:r>
            <a:endParaRPr lang="ru-RU" altLang="ru-RU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Phrasal verbs: </a:t>
            </a:r>
            <a:r>
              <a:rPr lang="en-US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hang</a:t>
            </a:r>
            <a:endParaRPr lang="en-US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en-US" altLang="ru-RU" sz="4800" b="1"/>
              <a:t>hang on - </a:t>
            </a:r>
            <a:r>
              <a:rPr lang="ru-RU" altLang="ru-RU" sz="4800" b="1"/>
              <a:t>ждать</a:t>
            </a:r>
            <a:endParaRPr lang="en-US" altLang="ru-RU" sz="4800" b="1"/>
          </a:p>
          <a:p>
            <a:r>
              <a:rPr lang="en-US" altLang="ru-RU" sz="4800" b="1"/>
              <a:t>hang up - </a:t>
            </a:r>
            <a:r>
              <a:rPr lang="ru-RU" altLang="en-US" sz="4800" b="1"/>
              <a:t>повесить телефонную трубку</a:t>
            </a:r>
            <a:endParaRPr lang="en-US" altLang="ru-RU" sz="4800" b="1"/>
          </a:p>
          <a:p>
            <a:r>
              <a:rPr lang="en-US" altLang="ru-RU" sz="4800" b="1"/>
              <a:t>hang out -</a:t>
            </a:r>
            <a:r>
              <a:rPr lang="ru-RU" altLang="en-US" sz="4800" b="1"/>
              <a:t>проводить время</a:t>
            </a:r>
            <a:endParaRPr lang="en-US" altLang="ru-RU" sz="4800" b="1"/>
          </a:p>
          <a:p>
            <a:r>
              <a:rPr lang="en-US" altLang="ru-RU" sz="4800" b="1"/>
              <a:t>hang around - </a:t>
            </a:r>
            <a:r>
              <a:rPr lang="ru-RU" altLang="en-US" sz="4800" b="1"/>
              <a:t>бродить вокруг, слоняться</a:t>
            </a:r>
            <a:endParaRPr lang="ru-RU" altLang="en-US" sz="48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65810" y="1122680"/>
            <a:ext cx="7966710" cy="2387600"/>
          </a:xfrm>
        </p:spPr>
        <p:txBody>
          <a:bodyPr>
            <a:normAutofit fontScale="90000"/>
          </a:bodyPr>
          <a:p>
            <a:pPr algn="ctr"/>
            <a:r>
              <a:rPr lang="en-US" altLang="ru-RU" b="1"/>
              <a:t>ex.1 p.10 </a:t>
            </a:r>
            <a:br>
              <a:rPr lang="en-US" altLang="ru-RU" b="1"/>
            </a:br>
            <a:r>
              <a:rPr lang="en-US" altLang="ru-RU" b="1"/>
              <a:t>a) How many people are there in your family? Do you have any brothers or sisters?</a:t>
            </a:r>
            <a:endParaRPr lang="en-US" altLang="ru-RU" b="1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l"/>
            <a:r>
              <a:rPr lang="en-US" altLang="ru-RU" sz="4000"/>
              <a:t>b)</a:t>
            </a:r>
            <a:endParaRPr lang="en-US" altLang="ru-RU" sz="4000"/>
          </a:p>
        </p:txBody>
      </p:sp>
      <p:sp>
        <p:nvSpPr>
          <p:cNvPr id="8" name="Прямоугольник 7"/>
          <p:cNvSpPr/>
          <p:nvPr/>
        </p:nvSpPr>
        <p:spPr>
          <a:xfrm>
            <a:off x="1111624" y="125507"/>
            <a:ext cx="7620746" cy="8606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1c Speaking  Reading </a:t>
            </a:r>
            <a:endParaRPr 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28650" y="364490"/>
            <a:ext cx="7886700" cy="5812790"/>
          </a:xfrm>
        </p:spPr>
        <p:txBody>
          <a:bodyPr/>
          <a:p>
            <a:r>
              <a:rPr lang="en-US" altLang="en-US" sz="4000" b="1"/>
              <a:t>exception -</a:t>
            </a:r>
            <a:r>
              <a:rPr lang="ru-RU" altLang="en-US" sz="4000" b="1"/>
              <a:t> исключение</a:t>
            </a:r>
            <a:endParaRPr lang="en-US" altLang="en-US" sz="4000" b="1"/>
          </a:p>
          <a:p>
            <a:r>
              <a:rPr lang="en-US" altLang="en-US" sz="4000" b="1"/>
              <a:t>truck driver -</a:t>
            </a:r>
            <a:r>
              <a:rPr lang="ru-RU" altLang="en-US" sz="4000" b="1"/>
              <a:t> водитель грузовика</a:t>
            </a:r>
            <a:endParaRPr lang="en-US" altLang="en-US" sz="4000" b="1"/>
          </a:p>
          <a:p>
            <a:r>
              <a:rPr lang="en-US" altLang="en-US" sz="4000" b="1"/>
              <a:t>pick somebody up -</a:t>
            </a:r>
            <a:r>
              <a:rPr lang="ru-RU" altLang="en-US" sz="4000" b="1"/>
              <a:t> подцепить кого-л</a:t>
            </a:r>
            <a:endParaRPr lang="en-US" altLang="en-US" sz="4000" b="1"/>
          </a:p>
          <a:p>
            <a:r>
              <a:rPr lang="en-US" altLang="en-US" sz="4000" b="1"/>
              <a:t>take care of -</a:t>
            </a:r>
            <a:r>
              <a:rPr lang="ru-RU" altLang="en-US" sz="4000" b="1"/>
              <a:t> заботиться о ..</a:t>
            </a:r>
            <a:endParaRPr lang="en-US" altLang="en-US" sz="4000" b="1"/>
          </a:p>
          <a:p>
            <a:r>
              <a:rPr lang="en-US" altLang="en-US" sz="4000" b="1"/>
              <a:t>all ears -</a:t>
            </a:r>
            <a:r>
              <a:rPr lang="ru-RU" altLang="en-US" sz="4000" b="1"/>
              <a:t> весь во внимании</a:t>
            </a:r>
            <a:endParaRPr lang="en-US" altLang="en-US" sz="4000" b="1"/>
          </a:p>
          <a:p>
            <a:r>
              <a:rPr lang="en-US" altLang="en-US" sz="4000" b="1"/>
              <a:t>drop somebody off - </a:t>
            </a:r>
            <a:r>
              <a:rPr lang="ru-RU" altLang="en-US" sz="4000" b="1"/>
              <a:t>высаживать кого-л</a:t>
            </a:r>
            <a:endParaRPr lang="en-US" altLang="en-US" sz="4000" b="1"/>
          </a:p>
          <a:p>
            <a:r>
              <a:rPr lang="en-US" altLang="en-US" sz="4000" b="1"/>
              <a:t>positive - </a:t>
            </a:r>
            <a:r>
              <a:rPr lang="ru-RU" altLang="en-US" sz="4000" b="1"/>
              <a:t>позитивный</a:t>
            </a:r>
            <a:endParaRPr lang="ru-RU" altLang="en-US" sz="40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 sz="4000" b="1"/>
              <a:t>ex.2 p.10 Texts “Families”</a:t>
            </a:r>
            <a:endParaRPr lang="en-US" altLang="en-US" sz="4000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4400" b="1"/>
              <a:t>Nuclear family </a:t>
            </a:r>
            <a:r>
              <a:rPr lang="en-US" altLang="ru-RU" sz="4400"/>
              <a:t>- a family unit of the parents and their children</a:t>
            </a:r>
            <a:endParaRPr lang="en-US" altLang="ru-RU" sz="4400"/>
          </a:p>
          <a:p>
            <a:r>
              <a:rPr lang="en-US" altLang="ru-RU" sz="4400" b="1"/>
              <a:t>Extended family - </a:t>
            </a:r>
            <a:r>
              <a:rPr lang="en-US" altLang="ru-RU" sz="4400"/>
              <a:t>a family unit with parents, children, grandparents, aunts, uncles, ...</a:t>
            </a:r>
            <a:endParaRPr lang="en-US" altLang="ru-RU" sz="4400"/>
          </a:p>
          <a:p>
            <a:endParaRPr lang="en-US" altLang="ru-RU" sz="4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 sz="4000" b="1"/>
              <a:t>Homework</a:t>
            </a:r>
            <a:endParaRPr lang="en-US" altLang="ru-RU" sz="4000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4400"/>
              <a:t>ex.3 p.11</a:t>
            </a:r>
            <a:endParaRPr lang="en-US" altLang="ru-RU" sz="4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 sz="4000" b="1"/>
              <a:t>The 22nd of September</a:t>
            </a:r>
            <a:endParaRPr lang="en-US" altLang="ru-RU" sz="4000" b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4400"/>
              <a:t>ex.</a:t>
            </a:r>
            <a:r>
              <a:rPr lang="ru-RU" altLang="en-US" sz="4400"/>
              <a:t>5 </a:t>
            </a:r>
            <a:r>
              <a:rPr lang="en-US" altLang="ru-RU" sz="4400"/>
              <a:t>(</a:t>
            </a:r>
            <a:r>
              <a:rPr lang="en-US" altLang="en-US" sz="4400"/>
              <a:t>Audition)</a:t>
            </a:r>
            <a:r>
              <a:rPr lang="en-US" altLang="ru-RU" sz="4400"/>
              <a:t>, </a:t>
            </a:r>
            <a:r>
              <a:rPr lang="ru-RU" altLang="en-US" sz="4400"/>
              <a:t>4</a:t>
            </a:r>
            <a:r>
              <a:rPr lang="en-US" altLang="ru-RU" sz="4400"/>
              <a:t>, 7 p.11</a:t>
            </a:r>
            <a:endParaRPr lang="en-US" altLang="ru-RU" sz="4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1d Everyday English p.12</a:t>
            </a:r>
            <a:endParaRPr lang="en-US" altLang="ru-RU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ru-RU" sz="4000"/>
              <a:t>                Check these words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troubled - </a:t>
            </a:r>
            <a:r>
              <a:rPr lang="ru-RU" altLang="ru-RU" sz="4000"/>
              <a:t>встревоженный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find out - </a:t>
            </a:r>
            <a:r>
              <a:rPr lang="ru-RU" altLang="en-US" sz="4000"/>
              <a:t>узнать, выяснить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fail - </a:t>
            </a:r>
            <a:r>
              <a:rPr lang="ru-RU" altLang="en-US" sz="4000"/>
              <a:t>потерпеть неудачу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go over - </a:t>
            </a:r>
            <a:r>
              <a:rPr lang="ru-RU" altLang="en-US" sz="4000"/>
              <a:t>иметь успех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explain - </a:t>
            </a:r>
            <a:r>
              <a:rPr lang="ru-RU" altLang="en-US" sz="4000"/>
              <a:t>оъяснять</a:t>
            </a:r>
            <a:endParaRPr lang="en-US" altLang="ru-RU" sz="4000"/>
          </a:p>
          <a:p>
            <a:pPr marL="0" indent="0">
              <a:buNone/>
            </a:pPr>
            <a:r>
              <a:rPr lang="en-US" altLang="ru-RU" sz="4000"/>
              <a:t>glad - </a:t>
            </a:r>
            <a:r>
              <a:rPr lang="ru-RU" altLang="en-US" sz="4000"/>
              <a:t>радостный, довольный</a:t>
            </a:r>
            <a:endParaRPr lang="en-US" altLang="ru-RU" sz="4000"/>
          </a:p>
          <a:p>
            <a:endParaRPr lang="en-US" altLang="ru-RU" sz="4000"/>
          </a:p>
          <a:p>
            <a:pPr marL="0" indent="0">
              <a:buNone/>
            </a:pPr>
            <a:endParaRPr lang="en-US" altLang="ru-RU" sz="4000"/>
          </a:p>
          <a:p>
            <a:endParaRPr lang="en-US" altLang="ru-RU" sz="4000"/>
          </a:p>
          <a:p>
            <a:endParaRPr lang="en-US" altLang="ru-RU" sz="4000"/>
          </a:p>
          <a:p>
            <a:endParaRPr lang="en-US" altLang="ru-RU" sz="4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2017</Words>
  <Application>WPS Presentation</Application>
  <PresentationFormat>Экран (4:3)</PresentationFormat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SimSun</vt:lpstr>
      <vt:lpstr>Wingdings</vt:lpstr>
      <vt:lpstr>Bodoni MT Black</vt:lpstr>
      <vt:lpstr>Segoe Print</vt:lpstr>
      <vt:lpstr>Times New Roman</vt:lpstr>
      <vt:lpstr>Calibri</vt:lpstr>
      <vt:lpstr>Microsoft YaHei</vt:lpstr>
      <vt:lpstr>Arial Unicode MS</vt:lpstr>
      <vt:lpstr>Calibri Light</vt:lpstr>
      <vt:lpstr>Тема Office</vt:lpstr>
      <vt:lpstr>Module 1 Healthy living </vt:lpstr>
      <vt:lpstr>1а   ex.6 p.7   Idioms: health&amp;wellness</vt:lpstr>
      <vt:lpstr>Phrasal verbs: hang</vt:lpstr>
      <vt:lpstr>ex.1 p.10  a) How many people are there in your family? Do you have any brothers or sisters?</vt:lpstr>
      <vt:lpstr>PowerPoint 演示文稿</vt:lpstr>
      <vt:lpstr>ex.2 p.10 Texts “Families”</vt:lpstr>
      <vt:lpstr>Homework</vt:lpstr>
      <vt:lpstr>The 22nd of September</vt:lpstr>
      <vt:lpstr>1d Everyday English p.12</vt:lpstr>
      <vt:lpstr>ex.1 p.12      a)</vt:lpstr>
      <vt:lpstr>1d Everyday English</vt:lpstr>
      <vt:lpstr>Across Cultures p.13</vt:lpstr>
      <vt:lpstr>ex.2 p.13</vt:lpstr>
      <vt:lpstr>I love weekends....</vt:lpstr>
      <vt:lpstr>CLIL TIME p.14     PSHE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krekn</cp:lastModifiedBy>
  <cp:revision>86</cp:revision>
  <dcterms:created xsi:type="dcterms:W3CDTF">2014-11-21T11:00:00Z</dcterms:created>
  <dcterms:modified xsi:type="dcterms:W3CDTF">2022-09-29T13:03:08Z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01B0B923C0284369AB5231E163ABD067</vt:lpwstr>
  </property>
  <property fmtid="{D5CDD505-2E9C-101B-9397-08002B2CF9AE}" pid="3" name="KSOProductBuildVer">
    <vt:lpwstr>1049-11.2.0.11341</vt:lpwstr>
  </property>
</Properties>
</file>