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6" r:id="rId9"/>
    <p:sldId id="267" r:id="rId10"/>
    <p:sldId id="265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Русский язык </a:t>
            </a:r>
            <a:br>
              <a:rPr lang="ru-RU" b="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b="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 класс</a:t>
            </a:r>
            <a:endParaRPr lang="ru-RU" b="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Тема: Культура устной и письменной речи</a:t>
            </a:r>
          </a:p>
          <a:p>
            <a:r>
              <a:rPr lang="ru-RU" sz="1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Учитель: Буданова Е.В.</a:t>
            </a:r>
            <a:endParaRPr lang="ru-RU" sz="1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9512" y="1481328"/>
            <a:ext cx="8784976" cy="452596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Культура устной и письменной речи».</a:t>
            </a:r>
          </a:p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Чтение слова Профессора </a:t>
            </a:r>
            <a:r>
              <a:rPr lang="ru-RU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Самоварова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и рассуждения.</a:t>
            </a:r>
          </a:p>
          <a:p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Работа с учебником стр. 15 ( устно)</a:t>
            </a:r>
            <a:endParaRPr lang="ru-RU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Слова с непроверяемыми гласными</a:t>
            </a:r>
          </a:p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Пожалуйста, до свидания, завтра.</a:t>
            </a:r>
          </a:p>
          <a:p>
            <a:endParaRPr lang="ru-RU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Стр. 16 упр.  21. Выполнить письменно.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Мальчик, гром, яма, вьюга, маяк, радость, юбка, угольки, </a:t>
            </a:r>
            <a:r>
              <a:rPr lang="ru-RU" sz="60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енот,съел</a:t>
            </a:r>
            <a:r>
              <a:rPr lang="ru-RU" sz="6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sz="60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Разделите слова на три группы.</a:t>
            </a:r>
            <a:endParaRPr lang="ru-RU" u="sng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394644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Мальчик, радость, угольки.</a:t>
            </a:r>
            <a:endParaRPr lang="ru-RU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87220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kk-KZ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kk-KZ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k-KZ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Первая группа - </a:t>
            </a:r>
            <a:br>
              <a:rPr lang="kk-KZ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kk-KZ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r>
              <a:rPr lang="kk-KZ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лова</a:t>
            </a:r>
            <a:r>
              <a:rPr lang="kk-KZ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, в которых букв больше чем звуков.</a:t>
            </a:r>
            <a:br>
              <a:rPr lang="kk-KZ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52596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Яма, юбка, енот, маяк</a:t>
            </a:r>
            <a:endParaRPr lang="ru-RU" sz="4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Вторая группа – слова, в которых звуков больше чем букв.</a:t>
            </a:r>
            <a:endParaRPr lang="ru-RU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Гром, вьюга, съел.</a:t>
            </a:r>
            <a:endParaRPr lang="ru-RU" sz="5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 третьей – слова, в которых звуков и букв поровну.</a:t>
            </a:r>
            <a:endParaRPr lang="ru-RU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Пришло письмишко мне.</a:t>
            </a:r>
            <a:br>
              <a:rPr lang="ru-RU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Гляжу -</a:t>
            </a:r>
            <a:endParaRPr lang="ru-RU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7504" y="1481328"/>
            <a:ext cx="8928992" cy="5376672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 лагеря, от Мишки …</a:t>
            </a:r>
          </a:p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«Здесь чудный лук, и я лижу»-</a:t>
            </a:r>
          </a:p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Написано в письмишке.</a:t>
            </a:r>
          </a:p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Лук лижет? Что за чудеса?</a:t>
            </a:r>
          </a:p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Наверно, шутит, плут …</a:t>
            </a:r>
          </a:p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Читаю дальше:</a:t>
            </a:r>
          </a:p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«Здесь лиса, красивый длинный прут …</a:t>
            </a:r>
          </a:p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днях в лису нашёл я грусть</a:t>
            </a:r>
          </a:p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очень был доволен».</a:t>
            </a:r>
          </a:p>
          <a:p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Мой друг серьёзно болен.</a:t>
            </a:r>
          </a:p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Вернётся – надо подлечить:</a:t>
            </a:r>
          </a:p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Заставить правила учить …</a:t>
            </a:r>
          </a:p>
          <a:p>
            <a:pPr algn="r"/>
            <a:r>
              <a:rPr lang="ru-RU" sz="4000" dirty="0" smtClean="0"/>
              <a:t>А.Шибаев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Нет, нет, не шутит он ! Боюсь,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Какой совет дадим этому Мишке?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Исправить ошибки в письме Мишки.</a:t>
            </a:r>
            <a:endParaRPr lang="ru-RU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Стр.15 упр. 19. Знать слова в рамочке на стр.16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Домашнее задание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95</TotalTime>
  <Words>234</Words>
  <Application>Microsoft Office PowerPoint</Application>
  <PresentationFormat>Экран (4:3)</PresentationFormat>
  <Paragraphs>36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Русский язык  3 класс</vt:lpstr>
      <vt:lpstr>Разделите слова на три группы.</vt:lpstr>
      <vt:lpstr> Первая группа -  слова, в которых букв больше чем звуков. </vt:lpstr>
      <vt:lpstr>Вторая группа – слова, в которых звуков больше чем букв.</vt:lpstr>
      <vt:lpstr>В третьей – слова, в которых звуков и букв поровну.</vt:lpstr>
      <vt:lpstr>Пришло письмишко мне. Гляжу -</vt:lpstr>
      <vt:lpstr>Нет, нет, не шутит он ! Боюсь,</vt:lpstr>
      <vt:lpstr>Исправить ошибки в письме Мишки.</vt:lpstr>
      <vt:lpstr>Домашнее задание</vt:lpstr>
      <vt:lpstr>Работа с учебником стр. 15 ( устно)</vt:lpstr>
      <vt:lpstr>Стр. 16 упр.  21. Выполнить письменно.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Русский язык  3 класс</dc:title>
  <dc:creator>Lena</dc:creator>
  <cp:lastModifiedBy>Пользователь Windows</cp:lastModifiedBy>
  <cp:revision>10</cp:revision>
  <dcterms:created xsi:type="dcterms:W3CDTF">2022-09-12T05:31:59Z</dcterms:created>
  <dcterms:modified xsi:type="dcterms:W3CDTF">2022-09-12T10:40:53Z</dcterms:modified>
</cp:coreProperties>
</file>