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media/image1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media/image5.svg" ContentType="image/svg+xml"/>
  <Override PartName="/ppt/media/image6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9" r:id="rId4"/>
    <p:sldId id="268" r:id="rId5"/>
    <p:sldId id="260" r:id="rId6"/>
    <p:sldId id="261" r:id="rId7"/>
    <p:sldId id="262" r:id="rId8"/>
    <p:sldId id="264" r:id="rId9"/>
    <p:sldId id="257" r:id="rId10"/>
    <p:sldId id="265" r:id="rId11"/>
    <p:sldId id="266" r:id="rId12"/>
    <p:sldId id="267" r:id="rId13"/>
    <p:sldId id="269" r:id="rId14"/>
    <p:sldId id="263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89" d="100"/>
          <a:sy n="89" d="100"/>
        </p:scale>
        <p:origin x="8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_rels/data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png"/><Relationship Id="rId8" Type="http://schemas.openxmlformats.org/officeDocument/2006/relationships/image" Target="../media/image4.svg"/><Relationship Id="rId7" Type="http://schemas.openxmlformats.org/officeDocument/2006/relationships/image" Target="../media/image18.png"/><Relationship Id="rId6" Type="http://schemas.openxmlformats.org/officeDocument/2006/relationships/image" Target="../media/image3.svg"/><Relationship Id="rId5" Type="http://schemas.openxmlformats.org/officeDocument/2006/relationships/image" Target="../media/image17.png"/><Relationship Id="rId4" Type="http://schemas.openxmlformats.org/officeDocument/2006/relationships/image" Target="../media/image2.svg"/><Relationship Id="rId3" Type="http://schemas.openxmlformats.org/officeDocument/2006/relationships/image" Target="../media/image16.png"/><Relationship Id="rId2" Type="http://schemas.openxmlformats.org/officeDocument/2006/relationships/image" Target="../media/image1.svg"/><Relationship Id="rId12" Type="http://schemas.openxmlformats.org/officeDocument/2006/relationships/image" Target="../media/image6.svg"/><Relationship Id="rId11" Type="http://schemas.openxmlformats.org/officeDocument/2006/relationships/image" Target="../media/image20.png"/><Relationship Id="rId10" Type="http://schemas.openxmlformats.org/officeDocument/2006/relationships/image" Target="../media/image5.svg"/><Relationship Id="rId1" Type="http://schemas.openxmlformats.org/officeDocument/2006/relationships/image" Target="../media/image15.png"/></Relationships>
</file>

<file path=ppt/diagrams/_rels/drawing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png"/><Relationship Id="rId8" Type="http://schemas.openxmlformats.org/officeDocument/2006/relationships/image" Target="../media/image4.svg"/><Relationship Id="rId7" Type="http://schemas.openxmlformats.org/officeDocument/2006/relationships/image" Target="../media/image18.png"/><Relationship Id="rId6" Type="http://schemas.openxmlformats.org/officeDocument/2006/relationships/image" Target="../media/image3.svg"/><Relationship Id="rId5" Type="http://schemas.openxmlformats.org/officeDocument/2006/relationships/image" Target="../media/image17.png"/><Relationship Id="rId4" Type="http://schemas.openxmlformats.org/officeDocument/2006/relationships/image" Target="../media/image2.svg"/><Relationship Id="rId3" Type="http://schemas.openxmlformats.org/officeDocument/2006/relationships/image" Target="../media/image16.png"/><Relationship Id="rId2" Type="http://schemas.openxmlformats.org/officeDocument/2006/relationships/image" Target="../media/image1.svg"/><Relationship Id="rId12" Type="http://schemas.openxmlformats.org/officeDocument/2006/relationships/image" Target="../media/image6.svg"/><Relationship Id="rId11" Type="http://schemas.openxmlformats.org/officeDocument/2006/relationships/image" Target="../media/image20.png"/><Relationship Id="rId10" Type="http://schemas.openxmlformats.org/officeDocument/2006/relationships/image" Target="../media/image5.svg"/><Relationship Id="rId1" Type="http://schemas.openxmlformats.org/officeDocument/2006/relationships/image" Target="../media/image1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AFEBF37-C7C5-4A6C-9001-0C4FE8175955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89C88AC-C37F-444F-AD47-D4D6B53E11BE}">
      <dgm:prSet/>
      <dgm:spPr/>
      <dgm:t>
        <a:bodyPr/>
        <a:lstStyle/>
        <a:p>
          <a:pPr>
            <a:lnSpc>
              <a:spcPct val="100000"/>
            </a:lnSpc>
          </a:pPr>
          <a:r>
            <a:rPr lang="ru-RU"/>
            <a:t>«Не навреди!»</a:t>
          </a:r>
          <a:endParaRPr lang="en-US"/>
        </a:p>
      </dgm:t>
    </dgm:pt>
    <dgm:pt modelId="{96F18B93-3A4C-4E1A-BE89-1B54C52F8596}" cxnId="{1E52D35C-29FF-4A4E-A274-C2A113EB6CAE}" type="parTrans">
      <dgm:prSet/>
      <dgm:spPr/>
      <dgm:t>
        <a:bodyPr/>
        <a:lstStyle/>
        <a:p>
          <a:endParaRPr lang="en-US"/>
        </a:p>
      </dgm:t>
    </dgm:pt>
    <dgm:pt modelId="{1ADE0B25-40A0-4BEA-9BBE-9BAD799BFDEE}" cxnId="{1E52D35C-29FF-4A4E-A274-C2A113EB6CAE}" type="sibTrans">
      <dgm:prSet/>
      <dgm:spPr/>
      <dgm:t>
        <a:bodyPr/>
        <a:lstStyle/>
        <a:p>
          <a:endParaRPr lang="en-US"/>
        </a:p>
      </dgm:t>
    </dgm:pt>
    <dgm:pt modelId="{B1623A91-E588-4E88-AC32-5FD6A0295CBA}">
      <dgm:prSet/>
      <dgm:spPr/>
      <dgm:t>
        <a:bodyPr/>
        <a:lstStyle/>
        <a:p>
          <a:pPr>
            <a:lnSpc>
              <a:spcPct val="100000"/>
            </a:lnSpc>
          </a:pPr>
          <a:r>
            <a:rPr lang="ru-RU"/>
            <a:t>Приоритет заботы о здоровье учащегося</a:t>
          </a:r>
          <a:endParaRPr lang="en-US"/>
        </a:p>
      </dgm:t>
    </dgm:pt>
    <dgm:pt modelId="{A4482835-1138-46B8-A74C-68224A73B7E6}" cxnId="{F4F03907-3F8F-440D-9793-AAE6F387F322}" type="parTrans">
      <dgm:prSet/>
      <dgm:spPr/>
      <dgm:t>
        <a:bodyPr/>
        <a:lstStyle/>
        <a:p>
          <a:endParaRPr lang="en-US"/>
        </a:p>
      </dgm:t>
    </dgm:pt>
    <dgm:pt modelId="{C65479CD-39CE-46A4-A021-13958ACB976B}" cxnId="{F4F03907-3F8F-440D-9793-AAE6F387F322}" type="sibTrans">
      <dgm:prSet/>
      <dgm:spPr/>
      <dgm:t>
        <a:bodyPr/>
        <a:lstStyle/>
        <a:p>
          <a:endParaRPr lang="en-US"/>
        </a:p>
      </dgm:t>
    </dgm:pt>
    <dgm:pt modelId="{DB0C035F-930F-4528-87F2-8B124DAEDBE4}">
      <dgm:prSet/>
      <dgm:spPr/>
      <dgm:t>
        <a:bodyPr/>
        <a:lstStyle/>
        <a:p>
          <a:pPr>
            <a:lnSpc>
              <a:spcPct val="100000"/>
            </a:lnSpc>
          </a:pPr>
          <a:r>
            <a:rPr lang="ru-RU"/>
            <a:t>Непрерывность и преемственность</a:t>
          </a:r>
          <a:endParaRPr lang="en-US"/>
        </a:p>
      </dgm:t>
    </dgm:pt>
    <dgm:pt modelId="{2D232AA0-9B7A-4522-8F28-ECA777A1FDA5}" cxnId="{078FEA39-AC22-46A4-8A93-257C802619A7}" type="parTrans">
      <dgm:prSet/>
      <dgm:spPr/>
      <dgm:t>
        <a:bodyPr/>
        <a:lstStyle/>
        <a:p>
          <a:endParaRPr lang="en-US"/>
        </a:p>
      </dgm:t>
    </dgm:pt>
    <dgm:pt modelId="{68C25321-9C08-4CA3-AC71-C31E662D62FB}" cxnId="{078FEA39-AC22-46A4-8A93-257C802619A7}" type="sibTrans">
      <dgm:prSet/>
      <dgm:spPr/>
      <dgm:t>
        <a:bodyPr/>
        <a:lstStyle/>
        <a:p>
          <a:endParaRPr lang="en-US"/>
        </a:p>
      </dgm:t>
    </dgm:pt>
    <dgm:pt modelId="{4F846B5E-9AEB-4FB0-8233-C14ADEF362BF}">
      <dgm:prSet/>
      <dgm:spPr/>
      <dgm:t>
        <a:bodyPr/>
        <a:lstStyle/>
        <a:p>
          <a:pPr>
            <a:lnSpc>
              <a:spcPct val="100000"/>
            </a:lnSpc>
          </a:pPr>
          <a:r>
            <a:rPr lang="ru-RU"/>
            <a:t>Соответствие содержания и организации обучения возрастным особенностям учащихся</a:t>
          </a:r>
          <a:endParaRPr lang="en-US"/>
        </a:p>
      </dgm:t>
    </dgm:pt>
    <dgm:pt modelId="{C766DF34-B177-4398-A65B-8B4D9E2A7935}" cxnId="{593E76FF-4751-48CF-83BB-1D8FE9F1C6D4}" type="parTrans">
      <dgm:prSet/>
      <dgm:spPr/>
      <dgm:t>
        <a:bodyPr/>
        <a:lstStyle/>
        <a:p>
          <a:endParaRPr lang="en-US"/>
        </a:p>
      </dgm:t>
    </dgm:pt>
    <dgm:pt modelId="{F13E4063-7E58-48C2-9B95-152201FB37F2}" cxnId="{593E76FF-4751-48CF-83BB-1D8FE9F1C6D4}" type="sibTrans">
      <dgm:prSet/>
      <dgm:spPr/>
      <dgm:t>
        <a:bodyPr/>
        <a:lstStyle/>
        <a:p>
          <a:endParaRPr lang="en-US"/>
        </a:p>
      </dgm:t>
    </dgm:pt>
    <dgm:pt modelId="{C5B343E0-C28C-40D7-84FF-1DF13D01680E}">
      <dgm:prSet/>
      <dgm:spPr/>
      <dgm:t>
        <a:bodyPr/>
        <a:lstStyle/>
        <a:p>
          <a:pPr>
            <a:lnSpc>
              <a:spcPct val="100000"/>
            </a:lnSpc>
          </a:pPr>
          <a:r>
            <a:rPr lang="ru-RU"/>
            <a:t>Активность</a:t>
          </a:r>
          <a:endParaRPr lang="en-US"/>
        </a:p>
      </dgm:t>
    </dgm:pt>
    <dgm:pt modelId="{D12C1AF6-02D3-4DA0-84CB-F476F97D7B63}" cxnId="{A3B1E255-E30E-43FB-BEC2-44D30338AFE9}" type="parTrans">
      <dgm:prSet/>
      <dgm:spPr/>
      <dgm:t>
        <a:bodyPr/>
        <a:lstStyle/>
        <a:p>
          <a:endParaRPr lang="en-US"/>
        </a:p>
      </dgm:t>
    </dgm:pt>
    <dgm:pt modelId="{77815EF9-70B5-4DF9-8F5F-443FFE67CEAE}" cxnId="{A3B1E255-E30E-43FB-BEC2-44D30338AFE9}" type="sibTrans">
      <dgm:prSet/>
      <dgm:spPr/>
      <dgm:t>
        <a:bodyPr/>
        <a:lstStyle/>
        <a:p>
          <a:endParaRPr lang="en-US"/>
        </a:p>
      </dgm:t>
    </dgm:pt>
    <dgm:pt modelId="{154C9DFC-8FB5-4BFD-8F15-8771ECC6C2EE}">
      <dgm:prSet/>
      <dgm:spPr/>
      <dgm:t>
        <a:bodyPr/>
        <a:lstStyle/>
        <a:p>
          <a:pPr>
            <a:lnSpc>
              <a:spcPct val="100000"/>
            </a:lnSpc>
          </a:pPr>
          <a:r>
            <a:rPr lang="ru-RU"/>
            <a:t>Ответственность за свое здоровье</a:t>
          </a:r>
          <a:endParaRPr lang="en-US"/>
        </a:p>
      </dgm:t>
    </dgm:pt>
    <dgm:pt modelId="{C3E68A76-5EF6-4C21-9529-0E3D0D1BA4BC}" cxnId="{69FB1871-9051-4018-AEFF-354D9778DA65}" type="parTrans">
      <dgm:prSet/>
      <dgm:spPr/>
      <dgm:t>
        <a:bodyPr/>
        <a:lstStyle/>
        <a:p>
          <a:endParaRPr lang="en-US"/>
        </a:p>
      </dgm:t>
    </dgm:pt>
    <dgm:pt modelId="{24A4AAF3-4B40-4997-82EE-B2F99D1D0305}" cxnId="{69FB1871-9051-4018-AEFF-354D9778DA65}" type="sibTrans">
      <dgm:prSet/>
      <dgm:spPr/>
      <dgm:t>
        <a:bodyPr/>
        <a:lstStyle/>
        <a:p>
          <a:endParaRPr lang="en-US"/>
        </a:p>
      </dgm:t>
    </dgm:pt>
    <dgm:pt modelId="{EFBC7C6B-3E36-4938-9102-000859A640AE}" type="pres">
      <dgm:prSet presAssocID="{2AFEBF37-C7C5-4A6C-9001-0C4FE8175955}" presName="root" presStyleCnt="0">
        <dgm:presLayoutVars>
          <dgm:dir/>
          <dgm:resizeHandles val="exact"/>
        </dgm:presLayoutVars>
      </dgm:prSet>
      <dgm:spPr/>
    </dgm:pt>
    <dgm:pt modelId="{041CE2BD-0600-4CB7-BC5A-295D60D859FA}" type="pres">
      <dgm:prSet presAssocID="{289C88AC-C37F-444F-AD47-D4D6B53E11BE}" presName="compNode" presStyleCnt="0"/>
      <dgm:spPr/>
    </dgm:pt>
    <dgm:pt modelId="{7B6F3F3C-3609-4F26-8994-A8DA14C9846E}" type="pres">
      <dgm:prSet presAssocID="{289C88AC-C37F-444F-AD47-D4D6B53E11BE}" presName="bgRect" presStyleLbl="bgShp" presStyleIdx="0" presStyleCnt="6"/>
      <dgm:spPr/>
    </dgm:pt>
    <dgm:pt modelId="{D754AE79-65D3-43AD-AE1A-5A53FD43A068}" type="pres">
      <dgm:prSet presAssocID="{289C88AC-C37F-444F-AD47-D4D6B53E11BE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</dgm:pt>
    <dgm:pt modelId="{89FA8CD8-4116-4538-9F79-502BC694DE2A}" type="pres">
      <dgm:prSet presAssocID="{289C88AC-C37F-444F-AD47-D4D6B53E11BE}" presName="spaceRect" presStyleCnt="0"/>
      <dgm:spPr/>
    </dgm:pt>
    <dgm:pt modelId="{666FF1D9-E2E8-4F83-A270-959A82B266A7}" type="pres">
      <dgm:prSet presAssocID="{289C88AC-C37F-444F-AD47-D4D6B53E11BE}" presName="parTx" presStyleLbl="revTx" presStyleIdx="0" presStyleCnt="6">
        <dgm:presLayoutVars>
          <dgm:chMax val="0"/>
          <dgm:chPref val="0"/>
        </dgm:presLayoutVars>
      </dgm:prSet>
      <dgm:spPr/>
    </dgm:pt>
    <dgm:pt modelId="{CCFF5805-BC5C-4CD9-AA9E-2D4177B87478}" type="pres">
      <dgm:prSet presAssocID="{1ADE0B25-40A0-4BEA-9BBE-9BAD799BFDEE}" presName="sibTrans" presStyleCnt="0"/>
      <dgm:spPr/>
    </dgm:pt>
    <dgm:pt modelId="{A3A880C4-26EE-45EE-B4A0-7F1F78275B20}" type="pres">
      <dgm:prSet presAssocID="{B1623A91-E588-4E88-AC32-5FD6A0295CBA}" presName="compNode" presStyleCnt="0"/>
      <dgm:spPr/>
    </dgm:pt>
    <dgm:pt modelId="{D9595C24-5F0E-48D7-BC43-7EE064F8F112}" type="pres">
      <dgm:prSet presAssocID="{B1623A91-E588-4E88-AC32-5FD6A0295CBA}" presName="bgRect" presStyleLbl="bgShp" presStyleIdx="1" presStyleCnt="6"/>
      <dgm:spPr/>
    </dgm:pt>
    <dgm:pt modelId="{91701767-BFEE-4BF4-8FCC-FA4C858B8AAE}" type="pres">
      <dgm:prSet presAssocID="{B1623A91-E588-4E88-AC32-5FD6A0295CBA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</dgm:pt>
    <dgm:pt modelId="{EBE99915-5A54-4E50-8799-6F35A899211D}" type="pres">
      <dgm:prSet presAssocID="{B1623A91-E588-4E88-AC32-5FD6A0295CBA}" presName="spaceRect" presStyleCnt="0"/>
      <dgm:spPr/>
    </dgm:pt>
    <dgm:pt modelId="{76AB4CB4-20B2-4254-8D3F-3B5B44FF4DE1}" type="pres">
      <dgm:prSet presAssocID="{B1623A91-E588-4E88-AC32-5FD6A0295CBA}" presName="parTx" presStyleLbl="revTx" presStyleIdx="1" presStyleCnt="6">
        <dgm:presLayoutVars>
          <dgm:chMax val="0"/>
          <dgm:chPref val="0"/>
        </dgm:presLayoutVars>
      </dgm:prSet>
      <dgm:spPr/>
    </dgm:pt>
    <dgm:pt modelId="{DE20E484-824F-4BC1-8685-A855C5A74DDA}" type="pres">
      <dgm:prSet presAssocID="{C65479CD-39CE-46A4-A021-13958ACB976B}" presName="sibTrans" presStyleCnt="0"/>
      <dgm:spPr/>
    </dgm:pt>
    <dgm:pt modelId="{94FEBEC1-1E4F-48EC-9A1D-806FD31D20C3}" type="pres">
      <dgm:prSet presAssocID="{DB0C035F-930F-4528-87F2-8B124DAEDBE4}" presName="compNode" presStyleCnt="0"/>
      <dgm:spPr/>
    </dgm:pt>
    <dgm:pt modelId="{8F2876EF-F1A0-420F-BC64-B96736EDD6A4}" type="pres">
      <dgm:prSet presAssocID="{DB0C035F-930F-4528-87F2-8B124DAEDBE4}" presName="bgRect" presStyleLbl="bgShp" presStyleIdx="2" presStyleCnt="6"/>
      <dgm:spPr/>
    </dgm:pt>
    <dgm:pt modelId="{D7CB010A-4739-426A-B349-FB246A5F1B47}" type="pres">
      <dgm:prSet presAssocID="{DB0C035F-930F-4528-87F2-8B124DAEDBE4}" presName="iconRect" presStyleLbl="node1" presStyleIdx="2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</dgm:pt>
    <dgm:pt modelId="{0DA9DBDC-5A68-4489-A420-461FBD484B6C}" type="pres">
      <dgm:prSet presAssocID="{DB0C035F-930F-4528-87F2-8B124DAEDBE4}" presName="spaceRect" presStyleCnt="0"/>
      <dgm:spPr/>
    </dgm:pt>
    <dgm:pt modelId="{3E7F9B7C-380C-47BD-8BAF-5D207500CAA9}" type="pres">
      <dgm:prSet presAssocID="{DB0C035F-930F-4528-87F2-8B124DAEDBE4}" presName="parTx" presStyleLbl="revTx" presStyleIdx="2" presStyleCnt="6">
        <dgm:presLayoutVars>
          <dgm:chMax val="0"/>
          <dgm:chPref val="0"/>
        </dgm:presLayoutVars>
      </dgm:prSet>
      <dgm:spPr/>
    </dgm:pt>
    <dgm:pt modelId="{E2796264-C5C3-463D-88AF-76BD8D53E201}" type="pres">
      <dgm:prSet presAssocID="{68C25321-9C08-4CA3-AC71-C31E662D62FB}" presName="sibTrans" presStyleCnt="0"/>
      <dgm:spPr/>
    </dgm:pt>
    <dgm:pt modelId="{8CD70D84-0ACE-4880-AB6D-66030D80CE08}" type="pres">
      <dgm:prSet presAssocID="{4F846B5E-9AEB-4FB0-8233-C14ADEF362BF}" presName="compNode" presStyleCnt="0"/>
      <dgm:spPr/>
    </dgm:pt>
    <dgm:pt modelId="{06CC805C-7795-43DE-A1BF-F71A23AC89D6}" type="pres">
      <dgm:prSet presAssocID="{4F846B5E-9AEB-4FB0-8233-C14ADEF362BF}" presName="bgRect" presStyleLbl="bgShp" presStyleIdx="3" presStyleCnt="6"/>
      <dgm:spPr/>
    </dgm:pt>
    <dgm:pt modelId="{B86749CD-CA72-4117-BE0E-AFE15E03A960}" type="pres">
      <dgm:prSet presAssocID="{4F846B5E-9AEB-4FB0-8233-C14ADEF362BF}" presName="iconRect" presStyleLbl="node1" presStyleIdx="3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</dgm:pt>
    <dgm:pt modelId="{55D52770-342B-4D3A-8E11-6CDAE3A1FBB4}" type="pres">
      <dgm:prSet presAssocID="{4F846B5E-9AEB-4FB0-8233-C14ADEF362BF}" presName="spaceRect" presStyleCnt="0"/>
      <dgm:spPr/>
    </dgm:pt>
    <dgm:pt modelId="{C3A42106-582E-4DE6-AF9C-1EA1DAFAD567}" type="pres">
      <dgm:prSet presAssocID="{4F846B5E-9AEB-4FB0-8233-C14ADEF362BF}" presName="parTx" presStyleLbl="revTx" presStyleIdx="3" presStyleCnt="6">
        <dgm:presLayoutVars>
          <dgm:chMax val="0"/>
          <dgm:chPref val="0"/>
        </dgm:presLayoutVars>
      </dgm:prSet>
      <dgm:spPr/>
    </dgm:pt>
    <dgm:pt modelId="{64782A28-C86F-4E1E-9168-2AD3DE037901}" type="pres">
      <dgm:prSet presAssocID="{F13E4063-7E58-48C2-9B95-152201FB37F2}" presName="sibTrans" presStyleCnt="0"/>
      <dgm:spPr/>
    </dgm:pt>
    <dgm:pt modelId="{FDE28F63-F6E8-46A2-8392-F8CDAB285E6E}" type="pres">
      <dgm:prSet presAssocID="{C5B343E0-C28C-40D7-84FF-1DF13D01680E}" presName="compNode" presStyleCnt="0"/>
      <dgm:spPr/>
    </dgm:pt>
    <dgm:pt modelId="{BB65AB12-2B40-448A-A568-65A3C1B849B3}" type="pres">
      <dgm:prSet presAssocID="{C5B343E0-C28C-40D7-84FF-1DF13D01680E}" presName="bgRect" presStyleLbl="bgShp" presStyleIdx="4" presStyleCnt="6"/>
      <dgm:spPr/>
    </dgm:pt>
    <dgm:pt modelId="{FC260F4B-2B27-4F6C-89CF-37849D80BC98}" type="pres">
      <dgm:prSet presAssocID="{C5B343E0-C28C-40D7-84FF-1DF13D01680E}" presName="iconRect" presStyleLbl="node1" presStyleIdx="4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</dgm:spPr>
    </dgm:pt>
    <dgm:pt modelId="{10A36DD0-E646-489C-AFF5-671F96F90FA5}" type="pres">
      <dgm:prSet presAssocID="{C5B343E0-C28C-40D7-84FF-1DF13D01680E}" presName="spaceRect" presStyleCnt="0"/>
      <dgm:spPr/>
    </dgm:pt>
    <dgm:pt modelId="{0DFBBBB6-1A1C-458C-AF2A-1A13A3A4FD17}" type="pres">
      <dgm:prSet presAssocID="{C5B343E0-C28C-40D7-84FF-1DF13D01680E}" presName="parTx" presStyleLbl="revTx" presStyleIdx="4" presStyleCnt="6">
        <dgm:presLayoutVars>
          <dgm:chMax val="0"/>
          <dgm:chPref val="0"/>
        </dgm:presLayoutVars>
      </dgm:prSet>
      <dgm:spPr/>
    </dgm:pt>
    <dgm:pt modelId="{46DC54A4-1A48-4A96-8BA3-6E87B5CCF97E}" type="pres">
      <dgm:prSet presAssocID="{77815EF9-70B5-4DF9-8F5F-443FFE67CEAE}" presName="sibTrans" presStyleCnt="0"/>
      <dgm:spPr/>
    </dgm:pt>
    <dgm:pt modelId="{3DDF7C37-1DAE-49D4-B2D7-847DBAC9D783}" type="pres">
      <dgm:prSet presAssocID="{154C9DFC-8FB5-4BFD-8F15-8771ECC6C2EE}" presName="compNode" presStyleCnt="0"/>
      <dgm:spPr/>
    </dgm:pt>
    <dgm:pt modelId="{518C03E1-1CD1-4D06-A740-23A682D768FC}" type="pres">
      <dgm:prSet presAssocID="{154C9DFC-8FB5-4BFD-8F15-8771ECC6C2EE}" presName="bgRect" presStyleLbl="bgShp" presStyleIdx="5" presStyleCnt="6"/>
      <dgm:spPr/>
    </dgm:pt>
    <dgm:pt modelId="{8978EE15-5EA3-452E-8776-5012DDF7E1DF}" type="pres">
      <dgm:prSet presAssocID="{154C9DFC-8FB5-4BFD-8F15-8771ECC6C2EE}" presName="iconRect" presStyleLbl="node1" presStyleIdx="5" presStyleCnt="6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</dgm:spPr>
    </dgm:pt>
    <dgm:pt modelId="{97B9C02B-DC4B-45CB-8FCB-A6D24D280173}" type="pres">
      <dgm:prSet presAssocID="{154C9DFC-8FB5-4BFD-8F15-8771ECC6C2EE}" presName="spaceRect" presStyleCnt="0"/>
      <dgm:spPr/>
    </dgm:pt>
    <dgm:pt modelId="{E3B90FFA-C83E-40C3-AE7C-A737A80EFB62}" type="pres">
      <dgm:prSet presAssocID="{154C9DFC-8FB5-4BFD-8F15-8771ECC6C2EE}" presName="parTx" presStyleLbl="revTx" presStyleIdx="5" presStyleCnt="6">
        <dgm:presLayoutVars>
          <dgm:chMax val="0"/>
          <dgm:chPref val="0"/>
        </dgm:presLayoutVars>
      </dgm:prSet>
      <dgm:spPr/>
    </dgm:pt>
  </dgm:ptLst>
  <dgm:cxnLst>
    <dgm:cxn modelId="{E2843C02-BCDD-49AD-BD4D-81BAFAEBB0CD}" type="presOf" srcId="{B1623A91-E588-4E88-AC32-5FD6A0295CBA}" destId="{76AB4CB4-20B2-4254-8D3F-3B5B44FF4DE1}" srcOrd="0" destOrd="0" presId="urn:microsoft.com/office/officeart/2018/2/layout/IconVerticalSolidList"/>
    <dgm:cxn modelId="{F4F03907-3F8F-440D-9793-AAE6F387F322}" srcId="{2AFEBF37-C7C5-4A6C-9001-0C4FE8175955}" destId="{B1623A91-E588-4E88-AC32-5FD6A0295CBA}" srcOrd="1" destOrd="0" parTransId="{A4482835-1138-46B8-A74C-68224A73B7E6}" sibTransId="{C65479CD-39CE-46A4-A021-13958ACB976B}"/>
    <dgm:cxn modelId="{52199B1E-92EF-4477-B68E-9BFF5C01019D}" type="presOf" srcId="{154C9DFC-8FB5-4BFD-8F15-8771ECC6C2EE}" destId="{E3B90FFA-C83E-40C3-AE7C-A737A80EFB62}" srcOrd="0" destOrd="0" presId="urn:microsoft.com/office/officeart/2018/2/layout/IconVerticalSolidList"/>
    <dgm:cxn modelId="{078FEA39-AC22-46A4-8A93-257C802619A7}" srcId="{2AFEBF37-C7C5-4A6C-9001-0C4FE8175955}" destId="{DB0C035F-930F-4528-87F2-8B124DAEDBE4}" srcOrd="2" destOrd="0" parTransId="{2D232AA0-9B7A-4522-8F28-ECA777A1FDA5}" sibTransId="{68C25321-9C08-4CA3-AC71-C31E662D62FB}"/>
    <dgm:cxn modelId="{1E52D35C-29FF-4A4E-A274-C2A113EB6CAE}" srcId="{2AFEBF37-C7C5-4A6C-9001-0C4FE8175955}" destId="{289C88AC-C37F-444F-AD47-D4D6B53E11BE}" srcOrd="0" destOrd="0" parTransId="{96F18B93-3A4C-4E1A-BE89-1B54C52F8596}" sibTransId="{1ADE0B25-40A0-4BEA-9BBE-9BAD799BFDEE}"/>
    <dgm:cxn modelId="{69FB1871-9051-4018-AEFF-354D9778DA65}" srcId="{2AFEBF37-C7C5-4A6C-9001-0C4FE8175955}" destId="{154C9DFC-8FB5-4BFD-8F15-8771ECC6C2EE}" srcOrd="5" destOrd="0" parTransId="{C3E68A76-5EF6-4C21-9529-0E3D0D1BA4BC}" sibTransId="{24A4AAF3-4B40-4997-82EE-B2F99D1D0305}"/>
    <dgm:cxn modelId="{A3B1E255-E30E-43FB-BEC2-44D30338AFE9}" srcId="{2AFEBF37-C7C5-4A6C-9001-0C4FE8175955}" destId="{C5B343E0-C28C-40D7-84FF-1DF13D01680E}" srcOrd="4" destOrd="0" parTransId="{D12C1AF6-02D3-4DA0-84CB-F476F97D7B63}" sibTransId="{77815EF9-70B5-4DF9-8F5F-443FFE67CEAE}"/>
    <dgm:cxn modelId="{B3658A59-A43C-47D9-B1DB-C9E2D5D0F9C4}" type="presOf" srcId="{289C88AC-C37F-444F-AD47-D4D6B53E11BE}" destId="{666FF1D9-E2E8-4F83-A270-959A82B266A7}" srcOrd="0" destOrd="0" presId="urn:microsoft.com/office/officeart/2018/2/layout/IconVerticalSolidList"/>
    <dgm:cxn modelId="{1CB9A892-844E-4143-BFC6-AEEE80796CC6}" type="presOf" srcId="{C5B343E0-C28C-40D7-84FF-1DF13D01680E}" destId="{0DFBBBB6-1A1C-458C-AF2A-1A13A3A4FD17}" srcOrd="0" destOrd="0" presId="urn:microsoft.com/office/officeart/2018/2/layout/IconVerticalSolidList"/>
    <dgm:cxn modelId="{C455CEA5-F828-4588-94DB-E2155C1BC5AD}" type="presOf" srcId="{2AFEBF37-C7C5-4A6C-9001-0C4FE8175955}" destId="{EFBC7C6B-3E36-4938-9102-000859A640AE}" srcOrd="0" destOrd="0" presId="urn:microsoft.com/office/officeart/2018/2/layout/IconVerticalSolidList"/>
    <dgm:cxn modelId="{F7E364B4-B146-46A4-8CDD-3C6D77489415}" type="presOf" srcId="{DB0C035F-930F-4528-87F2-8B124DAEDBE4}" destId="{3E7F9B7C-380C-47BD-8BAF-5D207500CAA9}" srcOrd="0" destOrd="0" presId="urn:microsoft.com/office/officeart/2018/2/layout/IconVerticalSolidList"/>
    <dgm:cxn modelId="{0CD241BC-5883-4BA7-AAED-29CB4D2718B6}" type="presOf" srcId="{4F846B5E-9AEB-4FB0-8233-C14ADEF362BF}" destId="{C3A42106-582E-4DE6-AF9C-1EA1DAFAD567}" srcOrd="0" destOrd="0" presId="urn:microsoft.com/office/officeart/2018/2/layout/IconVerticalSolidList"/>
    <dgm:cxn modelId="{593E76FF-4751-48CF-83BB-1D8FE9F1C6D4}" srcId="{2AFEBF37-C7C5-4A6C-9001-0C4FE8175955}" destId="{4F846B5E-9AEB-4FB0-8233-C14ADEF362BF}" srcOrd="3" destOrd="0" parTransId="{C766DF34-B177-4398-A65B-8B4D9E2A7935}" sibTransId="{F13E4063-7E58-48C2-9B95-152201FB37F2}"/>
    <dgm:cxn modelId="{AE379C28-F568-4AF5-A912-FE1FDFA50DED}" type="presParOf" srcId="{EFBC7C6B-3E36-4938-9102-000859A640AE}" destId="{041CE2BD-0600-4CB7-BC5A-295D60D859FA}" srcOrd="0" destOrd="0" presId="urn:microsoft.com/office/officeart/2018/2/layout/IconVerticalSolidList"/>
    <dgm:cxn modelId="{3B1F9F59-A71E-4AA1-B323-6755A2032DCE}" type="presParOf" srcId="{041CE2BD-0600-4CB7-BC5A-295D60D859FA}" destId="{7B6F3F3C-3609-4F26-8994-A8DA14C9846E}" srcOrd="0" destOrd="0" presId="urn:microsoft.com/office/officeart/2018/2/layout/IconVerticalSolidList"/>
    <dgm:cxn modelId="{0FDA8B7C-9B42-4354-BE83-A099494D25C4}" type="presParOf" srcId="{041CE2BD-0600-4CB7-BC5A-295D60D859FA}" destId="{D754AE79-65D3-43AD-AE1A-5A53FD43A068}" srcOrd="1" destOrd="0" presId="urn:microsoft.com/office/officeart/2018/2/layout/IconVerticalSolidList"/>
    <dgm:cxn modelId="{BFE92968-C33B-4275-93EB-8060D8AC5923}" type="presParOf" srcId="{041CE2BD-0600-4CB7-BC5A-295D60D859FA}" destId="{89FA8CD8-4116-4538-9F79-502BC694DE2A}" srcOrd="2" destOrd="0" presId="urn:microsoft.com/office/officeart/2018/2/layout/IconVerticalSolidList"/>
    <dgm:cxn modelId="{3555A1BA-FA32-48B4-B3D6-861BA4E50AF0}" type="presParOf" srcId="{041CE2BD-0600-4CB7-BC5A-295D60D859FA}" destId="{666FF1D9-E2E8-4F83-A270-959A82B266A7}" srcOrd="3" destOrd="0" presId="urn:microsoft.com/office/officeart/2018/2/layout/IconVerticalSolidList"/>
    <dgm:cxn modelId="{ACDED6F5-D370-4F82-82C8-7DB22E71C11A}" type="presParOf" srcId="{EFBC7C6B-3E36-4938-9102-000859A640AE}" destId="{CCFF5805-BC5C-4CD9-AA9E-2D4177B87478}" srcOrd="1" destOrd="0" presId="urn:microsoft.com/office/officeart/2018/2/layout/IconVerticalSolidList"/>
    <dgm:cxn modelId="{B7E74DC6-81B1-496D-BA00-DAD0AF099800}" type="presParOf" srcId="{EFBC7C6B-3E36-4938-9102-000859A640AE}" destId="{A3A880C4-26EE-45EE-B4A0-7F1F78275B20}" srcOrd="2" destOrd="0" presId="urn:microsoft.com/office/officeart/2018/2/layout/IconVerticalSolidList"/>
    <dgm:cxn modelId="{44BF1FA4-CBEF-4C26-9291-E94DCFABD4DC}" type="presParOf" srcId="{A3A880C4-26EE-45EE-B4A0-7F1F78275B20}" destId="{D9595C24-5F0E-48D7-BC43-7EE064F8F112}" srcOrd="0" destOrd="0" presId="urn:microsoft.com/office/officeart/2018/2/layout/IconVerticalSolidList"/>
    <dgm:cxn modelId="{20623B1C-0EDB-4301-97E5-49CDC5839B39}" type="presParOf" srcId="{A3A880C4-26EE-45EE-B4A0-7F1F78275B20}" destId="{91701767-BFEE-4BF4-8FCC-FA4C858B8AAE}" srcOrd="1" destOrd="0" presId="urn:microsoft.com/office/officeart/2018/2/layout/IconVerticalSolidList"/>
    <dgm:cxn modelId="{EF42E5B4-0601-4F99-9579-05DD1E094027}" type="presParOf" srcId="{A3A880C4-26EE-45EE-B4A0-7F1F78275B20}" destId="{EBE99915-5A54-4E50-8799-6F35A899211D}" srcOrd="2" destOrd="0" presId="urn:microsoft.com/office/officeart/2018/2/layout/IconVerticalSolidList"/>
    <dgm:cxn modelId="{671E9613-1109-4BFF-BD8E-C126EF520D91}" type="presParOf" srcId="{A3A880C4-26EE-45EE-B4A0-7F1F78275B20}" destId="{76AB4CB4-20B2-4254-8D3F-3B5B44FF4DE1}" srcOrd="3" destOrd="0" presId="urn:microsoft.com/office/officeart/2018/2/layout/IconVerticalSolidList"/>
    <dgm:cxn modelId="{3DA79616-A1F5-4661-9F94-FDF3762908F8}" type="presParOf" srcId="{EFBC7C6B-3E36-4938-9102-000859A640AE}" destId="{DE20E484-824F-4BC1-8685-A855C5A74DDA}" srcOrd="3" destOrd="0" presId="urn:microsoft.com/office/officeart/2018/2/layout/IconVerticalSolidList"/>
    <dgm:cxn modelId="{98E8C731-8ACB-463F-AB6B-4558093A0E8F}" type="presParOf" srcId="{EFBC7C6B-3E36-4938-9102-000859A640AE}" destId="{94FEBEC1-1E4F-48EC-9A1D-806FD31D20C3}" srcOrd="4" destOrd="0" presId="urn:microsoft.com/office/officeart/2018/2/layout/IconVerticalSolidList"/>
    <dgm:cxn modelId="{57D16B68-5714-41FD-BBBB-56305766105E}" type="presParOf" srcId="{94FEBEC1-1E4F-48EC-9A1D-806FD31D20C3}" destId="{8F2876EF-F1A0-420F-BC64-B96736EDD6A4}" srcOrd="0" destOrd="0" presId="urn:microsoft.com/office/officeart/2018/2/layout/IconVerticalSolidList"/>
    <dgm:cxn modelId="{2B9E3706-DC0A-45D3-AD42-C88FD5B041E5}" type="presParOf" srcId="{94FEBEC1-1E4F-48EC-9A1D-806FD31D20C3}" destId="{D7CB010A-4739-426A-B349-FB246A5F1B47}" srcOrd="1" destOrd="0" presId="urn:microsoft.com/office/officeart/2018/2/layout/IconVerticalSolidList"/>
    <dgm:cxn modelId="{1CD6A44E-D3C2-4BAA-AFC6-997099F0D5F3}" type="presParOf" srcId="{94FEBEC1-1E4F-48EC-9A1D-806FD31D20C3}" destId="{0DA9DBDC-5A68-4489-A420-461FBD484B6C}" srcOrd="2" destOrd="0" presId="urn:microsoft.com/office/officeart/2018/2/layout/IconVerticalSolidList"/>
    <dgm:cxn modelId="{3C5F4F67-2A5C-4594-A84E-D76285291EA8}" type="presParOf" srcId="{94FEBEC1-1E4F-48EC-9A1D-806FD31D20C3}" destId="{3E7F9B7C-380C-47BD-8BAF-5D207500CAA9}" srcOrd="3" destOrd="0" presId="urn:microsoft.com/office/officeart/2018/2/layout/IconVerticalSolidList"/>
    <dgm:cxn modelId="{A9157C8C-D25A-4B38-8011-B8586EA568CC}" type="presParOf" srcId="{EFBC7C6B-3E36-4938-9102-000859A640AE}" destId="{E2796264-C5C3-463D-88AF-76BD8D53E201}" srcOrd="5" destOrd="0" presId="urn:microsoft.com/office/officeart/2018/2/layout/IconVerticalSolidList"/>
    <dgm:cxn modelId="{E0FAFBF1-74F9-4CD9-9833-5D4F63EBE793}" type="presParOf" srcId="{EFBC7C6B-3E36-4938-9102-000859A640AE}" destId="{8CD70D84-0ACE-4880-AB6D-66030D80CE08}" srcOrd="6" destOrd="0" presId="urn:microsoft.com/office/officeart/2018/2/layout/IconVerticalSolidList"/>
    <dgm:cxn modelId="{2C16902A-5CF1-4ADA-8B24-AFB3966A9D83}" type="presParOf" srcId="{8CD70D84-0ACE-4880-AB6D-66030D80CE08}" destId="{06CC805C-7795-43DE-A1BF-F71A23AC89D6}" srcOrd="0" destOrd="0" presId="urn:microsoft.com/office/officeart/2018/2/layout/IconVerticalSolidList"/>
    <dgm:cxn modelId="{DC164DD9-DF26-4EE2-BB27-8528AEF247D1}" type="presParOf" srcId="{8CD70D84-0ACE-4880-AB6D-66030D80CE08}" destId="{B86749CD-CA72-4117-BE0E-AFE15E03A960}" srcOrd="1" destOrd="0" presId="urn:microsoft.com/office/officeart/2018/2/layout/IconVerticalSolidList"/>
    <dgm:cxn modelId="{E27072AE-8833-41A4-8C88-C6EC800E3293}" type="presParOf" srcId="{8CD70D84-0ACE-4880-AB6D-66030D80CE08}" destId="{55D52770-342B-4D3A-8E11-6CDAE3A1FBB4}" srcOrd="2" destOrd="0" presId="urn:microsoft.com/office/officeart/2018/2/layout/IconVerticalSolidList"/>
    <dgm:cxn modelId="{8DF60FDB-025D-4CA9-B01F-5E9F149E06BB}" type="presParOf" srcId="{8CD70D84-0ACE-4880-AB6D-66030D80CE08}" destId="{C3A42106-582E-4DE6-AF9C-1EA1DAFAD567}" srcOrd="3" destOrd="0" presId="urn:microsoft.com/office/officeart/2018/2/layout/IconVerticalSolidList"/>
    <dgm:cxn modelId="{5E48B534-5572-4A3D-8D97-8ED3DE9777DC}" type="presParOf" srcId="{EFBC7C6B-3E36-4938-9102-000859A640AE}" destId="{64782A28-C86F-4E1E-9168-2AD3DE037901}" srcOrd="7" destOrd="0" presId="urn:microsoft.com/office/officeart/2018/2/layout/IconVerticalSolidList"/>
    <dgm:cxn modelId="{600D1C3D-B100-4C6B-A2AC-AC191B0FD17E}" type="presParOf" srcId="{EFBC7C6B-3E36-4938-9102-000859A640AE}" destId="{FDE28F63-F6E8-46A2-8392-F8CDAB285E6E}" srcOrd="8" destOrd="0" presId="urn:microsoft.com/office/officeart/2018/2/layout/IconVerticalSolidList"/>
    <dgm:cxn modelId="{FF4A6245-1E6B-437C-935D-2B1F5F38F9A2}" type="presParOf" srcId="{FDE28F63-F6E8-46A2-8392-F8CDAB285E6E}" destId="{BB65AB12-2B40-448A-A568-65A3C1B849B3}" srcOrd="0" destOrd="0" presId="urn:microsoft.com/office/officeart/2018/2/layout/IconVerticalSolidList"/>
    <dgm:cxn modelId="{10E3DCCB-65D6-442A-85EF-33482788F3E6}" type="presParOf" srcId="{FDE28F63-F6E8-46A2-8392-F8CDAB285E6E}" destId="{FC260F4B-2B27-4F6C-89CF-37849D80BC98}" srcOrd="1" destOrd="0" presId="urn:microsoft.com/office/officeart/2018/2/layout/IconVerticalSolidList"/>
    <dgm:cxn modelId="{27291C84-1D2A-4A09-A011-AC5B516BB80D}" type="presParOf" srcId="{FDE28F63-F6E8-46A2-8392-F8CDAB285E6E}" destId="{10A36DD0-E646-489C-AFF5-671F96F90FA5}" srcOrd="2" destOrd="0" presId="urn:microsoft.com/office/officeart/2018/2/layout/IconVerticalSolidList"/>
    <dgm:cxn modelId="{1E41C623-1805-43F0-AB83-1B4E9092746C}" type="presParOf" srcId="{FDE28F63-F6E8-46A2-8392-F8CDAB285E6E}" destId="{0DFBBBB6-1A1C-458C-AF2A-1A13A3A4FD17}" srcOrd="3" destOrd="0" presId="urn:microsoft.com/office/officeart/2018/2/layout/IconVerticalSolidList"/>
    <dgm:cxn modelId="{9BD198CB-A92C-4BCF-970E-51E64848474D}" type="presParOf" srcId="{EFBC7C6B-3E36-4938-9102-000859A640AE}" destId="{46DC54A4-1A48-4A96-8BA3-6E87B5CCF97E}" srcOrd="9" destOrd="0" presId="urn:microsoft.com/office/officeart/2018/2/layout/IconVerticalSolidList"/>
    <dgm:cxn modelId="{E5143594-7332-4822-902B-A99199CDD101}" type="presParOf" srcId="{EFBC7C6B-3E36-4938-9102-000859A640AE}" destId="{3DDF7C37-1DAE-49D4-B2D7-847DBAC9D783}" srcOrd="10" destOrd="0" presId="urn:microsoft.com/office/officeart/2018/2/layout/IconVerticalSolidList"/>
    <dgm:cxn modelId="{13F909C2-1E70-4C1B-BD6A-91FF62EE4128}" type="presParOf" srcId="{3DDF7C37-1DAE-49D4-B2D7-847DBAC9D783}" destId="{518C03E1-1CD1-4D06-A740-23A682D768FC}" srcOrd="0" destOrd="0" presId="urn:microsoft.com/office/officeart/2018/2/layout/IconVerticalSolidList"/>
    <dgm:cxn modelId="{47020A3A-E678-4557-8398-13296F308290}" type="presParOf" srcId="{3DDF7C37-1DAE-49D4-B2D7-847DBAC9D783}" destId="{8978EE15-5EA3-452E-8776-5012DDF7E1DF}" srcOrd="1" destOrd="0" presId="urn:microsoft.com/office/officeart/2018/2/layout/IconVerticalSolidList"/>
    <dgm:cxn modelId="{E1A7A94B-17B8-40A1-A2A8-E57AF7D07747}" type="presParOf" srcId="{3DDF7C37-1DAE-49D4-B2D7-847DBAC9D783}" destId="{97B9C02B-DC4B-45CB-8FCB-A6D24D280173}" srcOrd="2" destOrd="0" presId="urn:microsoft.com/office/officeart/2018/2/layout/IconVerticalSolidList"/>
    <dgm:cxn modelId="{7D22B418-6DB2-424D-9322-422064A29A17}" type="presParOf" srcId="{3DDF7C37-1DAE-49D4-B2D7-847DBAC9D783}" destId="{E3B90FFA-C83E-40C3-AE7C-A737A80EFB62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Группа 1"/>
      <dsp:cNvGrpSpPr/>
    </dsp:nvGrpSpPr>
    <dsp:grpSpPr>
      <a:xfrm>
        <a:off x="0" y="0"/>
        <a:ext cx="10515600" cy="4351338"/>
        <a:chOff x="0" y="0"/>
        <a:chExt cx="10515600" cy="4351338"/>
      </a:xfrm>
    </dsp:grpSpPr>
    <dsp:sp modelId="{7B6F3F3C-3609-4F26-8994-A8DA14C9846E}">
      <dsp:nvSpPr>
        <dsp:cNvPr id="3" name="Скругленный прямоугольник 2"/>
        <dsp:cNvSpPr/>
      </dsp:nvSpPr>
      <dsp:spPr bwMode="white">
        <a:xfrm>
          <a:off x="0" y="0"/>
          <a:ext cx="10515600" cy="600185"/>
        </a:xfrm>
        <a:prstGeom prst="roundRect">
          <a:avLst>
            <a:gd name="adj" fmla="val 10000"/>
          </a:avLst>
        </a:prstGeom>
      </dsp:spPr>
      <dsp:style>
        <a:lnRef idx="0">
          <a:schemeClr val="accent1"/>
        </a:lnRef>
        <a:fillRef idx="1">
          <a:schemeClr val="accent1">
            <a:tint val="40000"/>
          </a:schemeClr>
        </a:fillRef>
        <a:effectRef idx="0">
          <a:scrgbClr r="0" g="0" b="0"/>
        </a:effectRef>
        <a:fontRef idx="minor"/>
      </dsp:style>
      <dsp:txXfrm>
        <a:off x="0" y="0"/>
        <a:ext cx="10515600" cy="600185"/>
      </dsp:txXfrm>
    </dsp:sp>
    <dsp:sp modelId="{D754AE79-65D3-43AD-AE1A-5A53FD43A068}">
      <dsp:nvSpPr>
        <dsp:cNvPr id="4" name="Прямоугольник 3"/>
        <dsp:cNvSpPr/>
      </dsp:nvSpPr>
      <dsp:spPr bwMode="white">
        <a:xfrm>
          <a:off x="181556" y="135042"/>
          <a:ext cx="330102" cy="330102"/>
        </a:xfrm>
        <a:prstGeom prst="rect">
          <a:avLst/>
        </a:prstGeom>
        <a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181556" y="135042"/>
        <a:ext cx="330102" cy="330102"/>
      </dsp:txXfrm>
    </dsp:sp>
    <dsp:sp modelId="{666FF1D9-E2E8-4F83-A270-959A82B266A7}">
      <dsp:nvSpPr>
        <dsp:cNvPr id="5" name="Прямоугольник 4"/>
        <dsp:cNvSpPr/>
      </dsp:nvSpPr>
      <dsp:spPr bwMode="white">
        <a:xfrm>
          <a:off x="693213" y="0"/>
          <a:ext cx="9822387" cy="600185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63519" tIns="63519" rIns="63519" bIns="63519" anchor="ctr"/>
        <a:lstStyle>
          <a:lvl1pPr algn="l">
            <a:defRPr sz="2000"/>
          </a:lvl1pPr>
          <a:lvl2pPr marL="114300" indent="-114300" algn="l">
            <a:defRPr sz="1500"/>
          </a:lvl2pPr>
          <a:lvl3pPr marL="228600" indent="-114300" algn="l">
            <a:defRPr sz="1500"/>
          </a:lvl3pPr>
          <a:lvl4pPr marL="342900" indent="-114300" algn="l">
            <a:defRPr sz="1500"/>
          </a:lvl4pPr>
          <a:lvl5pPr marL="457200" indent="-114300" algn="l">
            <a:defRPr sz="1500"/>
          </a:lvl5pPr>
          <a:lvl6pPr marL="571500" indent="-114300" algn="l">
            <a:defRPr sz="1500"/>
          </a:lvl6pPr>
          <a:lvl7pPr marL="685800" indent="-114300" algn="l">
            <a:defRPr sz="1500"/>
          </a:lvl7pPr>
          <a:lvl8pPr marL="800100" indent="-114300" algn="l">
            <a:defRPr sz="1500"/>
          </a:lvl8pPr>
          <a:lvl9pPr marL="914400" indent="-114300" algn="l">
            <a:defRPr sz="1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>
              <a:solidFill>
                <a:schemeClr val="tx1"/>
              </a:solidFill>
            </a:rPr>
            <a:t>«Не навреди!»</a:t>
          </a:r>
          <a:endParaRPr lang="en-US">
            <a:solidFill>
              <a:schemeClr val="tx1"/>
            </a:solidFill>
          </a:endParaRPr>
        </a:p>
      </dsp:txBody>
      <dsp:txXfrm>
        <a:off x="693213" y="0"/>
        <a:ext cx="9822387" cy="600185"/>
      </dsp:txXfrm>
    </dsp:sp>
    <dsp:sp modelId="{D9595C24-5F0E-48D7-BC43-7EE064F8F112}">
      <dsp:nvSpPr>
        <dsp:cNvPr id="6" name="Скругленный прямоугольник 5"/>
        <dsp:cNvSpPr/>
      </dsp:nvSpPr>
      <dsp:spPr bwMode="white">
        <a:xfrm>
          <a:off x="0" y="750231"/>
          <a:ext cx="10515600" cy="600185"/>
        </a:xfrm>
        <a:prstGeom prst="roundRect">
          <a:avLst>
            <a:gd name="adj" fmla="val 10000"/>
          </a:avLst>
        </a:prstGeom>
      </dsp:spPr>
      <dsp:style>
        <a:lnRef idx="0">
          <a:schemeClr val="accent1"/>
        </a:lnRef>
        <a:fillRef idx="1">
          <a:schemeClr val="accent1">
            <a:tint val="40000"/>
          </a:schemeClr>
        </a:fillRef>
        <a:effectRef idx="0">
          <a:scrgbClr r="0" g="0" b="0"/>
        </a:effectRef>
        <a:fontRef idx="minor"/>
      </dsp:style>
      <dsp:txXfrm>
        <a:off x="0" y="750231"/>
        <a:ext cx="10515600" cy="600185"/>
      </dsp:txXfrm>
    </dsp:sp>
    <dsp:sp modelId="{91701767-BFEE-4BF4-8FCC-FA4C858B8AAE}">
      <dsp:nvSpPr>
        <dsp:cNvPr id="7" name="Прямоугольник 6"/>
        <dsp:cNvSpPr/>
      </dsp:nvSpPr>
      <dsp:spPr bwMode="white">
        <a:xfrm>
          <a:off x="181556" y="885272"/>
          <a:ext cx="330102" cy="330102"/>
        </a:xfrm>
        <a:prstGeom prst="rect">
          <a:avLst/>
        </a:prstGeom>
        <a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181556" y="885272"/>
        <a:ext cx="330102" cy="330102"/>
      </dsp:txXfrm>
    </dsp:sp>
    <dsp:sp modelId="{76AB4CB4-20B2-4254-8D3F-3B5B44FF4DE1}">
      <dsp:nvSpPr>
        <dsp:cNvPr id="8" name="Прямоугольник 7"/>
        <dsp:cNvSpPr/>
      </dsp:nvSpPr>
      <dsp:spPr bwMode="white">
        <a:xfrm>
          <a:off x="693213" y="750231"/>
          <a:ext cx="9822387" cy="600185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63519" tIns="63519" rIns="63519" bIns="63519" anchor="ctr"/>
        <a:lstStyle>
          <a:lvl1pPr algn="l">
            <a:defRPr sz="2000"/>
          </a:lvl1pPr>
          <a:lvl2pPr marL="114300" indent="-114300" algn="l">
            <a:defRPr sz="1500"/>
          </a:lvl2pPr>
          <a:lvl3pPr marL="228600" indent="-114300" algn="l">
            <a:defRPr sz="1500"/>
          </a:lvl3pPr>
          <a:lvl4pPr marL="342900" indent="-114300" algn="l">
            <a:defRPr sz="1500"/>
          </a:lvl4pPr>
          <a:lvl5pPr marL="457200" indent="-114300" algn="l">
            <a:defRPr sz="1500"/>
          </a:lvl5pPr>
          <a:lvl6pPr marL="571500" indent="-114300" algn="l">
            <a:defRPr sz="1500"/>
          </a:lvl6pPr>
          <a:lvl7pPr marL="685800" indent="-114300" algn="l">
            <a:defRPr sz="1500"/>
          </a:lvl7pPr>
          <a:lvl8pPr marL="800100" indent="-114300" algn="l">
            <a:defRPr sz="1500"/>
          </a:lvl8pPr>
          <a:lvl9pPr marL="914400" indent="-114300" algn="l">
            <a:defRPr sz="1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>
              <a:solidFill>
                <a:schemeClr val="tx1"/>
              </a:solidFill>
            </a:rPr>
            <a:t>Приоритет заботы о здоровье учащегося</a:t>
          </a:r>
          <a:endParaRPr lang="en-US">
            <a:solidFill>
              <a:schemeClr val="tx1"/>
            </a:solidFill>
          </a:endParaRPr>
        </a:p>
      </dsp:txBody>
      <dsp:txXfrm>
        <a:off x="693213" y="750231"/>
        <a:ext cx="9822387" cy="600185"/>
      </dsp:txXfrm>
    </dsp:sp>
    <dsp:sp modelId="{8F2876EF-F1A0-420F-BC64-B96736EDD6A4}">
      <dsp:nvSpPr>
        <dsp:cNvPr id="9" name="Скругленный прямоугольник 8"/>
        <dsp:cNvSpPr/>
      </dsp:nvSpPr>
      <dsp:spPr bwMode="white">
        <a:xfrm>
          <a:off x="0" y="1500461"/>
          <a:ext cx="10515600" cy="600185"/>
        </a:xfrm>
        <a:prstGeom prst="roundRect">
          <a:avLst>
            <a:gd name="adj" fmla="val 10000"/>
          </a:avLst>
        </a:prstGeom>
      </dsp:spPr>
      <dsp:style>
        <a:lnRef idx="0">
          <a:schemeClr val="accent1"/>
        </a:lnRef>
        <a:fillRef idx="1">
          <a:schemeClr val="accent1">
            <a:tint val="40000"/>
          </a:schemeClr>
        </a:fillRef>
        <a:effectRef idx="0">
          <a:scrgbClr r="0" g="0" b="0"/>
        </a:effectRef>
        <a:fontRef idx="minor"/>
      </dsp:style>
      <dsp:txXfrm>
        <a:off x="0" y="1500461"/>
        <a:ext cx="10515600" cy="600185"/>
      </dsp:txXfrm>
    </dsp:sp>
    <dsp:sp modelId="{D7CB010A-4739-426A-B349-FB246A5F1B47}">
      <dsp:nvSpPr>
        <dsp:cNvPr id="10" name="Прямоугольник 9"/>
        <dsp:cNvSpPr/>
      </dsp:nvSpPr>
      <dsp:spPr bwMode="white">
        <a:xfrm>
          <a:off x="181556" y="1635503"/>
          <a:ext cx="330102" cy="330102"/>
        </a:xfrm>
        <a:prstGeom prst="rect">
          <a:avLst/>
        </a:prstGeom>
        <a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181556" y="1635503"/>
        <a:ext cx="330102" cy="330102"/>
      </dsp:txXfrm>
    </dsp:sp>
    <dsp:sp modelId="{3E7F9B7C-380C-47BD-8BAF-5D207500CAA9}">
      <dsp:nvSpPr>
        <dsp:cNvPr id="11" name="Прямоугольник 10"/>
        <dsp:cNvSpPr/>
      </dsp:nvSpPr>
      <dsp:spPr bwMode="white">
        <a:xfrm>
          <a:off x="693213" y="1500461"/>
          <a:ext cx="9822387" cy="600185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63519" tIns="63519" rIns="63519" bIns="63519" anchor="ctr"/>
        <a:lstStyle>
          <a:lvl1pPr algn="l">
            <a:defRPr sz="2000"/>
          </a:lvl1pPr>
          <a:lvl2pPr marL="114300" indent="-114300" algn="l">
            <a:defRPr sz="1500"/>
          </a:lvl2pPr>
          <a:lvl3pPr marL="228600" indent="-114300" algn="l">
            <a:defRPr sz="1500"/>
          </a:lvl3pPr>
          <a:lvl4pPr marL="342900" indent="-114300" algn="l">
            <a:defRPr sz="1500"/>
          </a:lvl4pPr>
          <a:lvl5pPr marL="457200" indent="-114300" algn="l">
            <a:defRPr sz="1500"/>
          </a:lvl5pPr>
          <a:lvl6pPr marL="571500" indent="-114300" algn="l">
            <a:defRPr sz="1500"/>
          </a:lvl6pPr>
          <a:lvl7pPr marL="685800" indent="-114300" algn="l">
            <a:defRPr sz="1500"/>
          </a:lvl7pPr>
          <a:lvl8pPr marL="800100" indent="-114300" algn="l">
            <a:defRPr sz="1500"/>
          </a:lvl8pPr>
          <a:lvl9pPr marL="914400" indent="-114300" algn="l">
            <a:defRPr sz="1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>
              <a:solidFill>
                <a:schemeClr val="tx1"/>
              </a:solidFill>
            </a:rPr>
            <a:t>Непрерывность и преемственность</a:t>
          </a:r>
          <a:endParaRPr lang="en-US">
            <a:solidFill>
              <a:schemeClr val="tx1"/>
            </a:solidFill>
          </a:endParaRPr>
        </a:p>
      </dsp:txBody>
      <dsp:txXfrm>
        <a:off x="693213" y="1500461"/>
        <a:ext cx="9822387" cy="600185"/>
      </dsp:txXfrm>
    </dsp:sp>
    <dsp:sp modelId="{06CC805C-7795-43DE-A1BF-F71A23AC89D6}">
      <dsp:nvSpPr>
        <dsp:cNvPr id="12" name="Скругленный прямоугольник 11"/>
        <dsp:cNvSpPr/>
      </dsp:nvSpPr>
      <dsp:spPr bwMode="white">
        <a:xfrm>
          <a:off x="0" y="2250692"/>
          <a:ext cx="10515600" cy="600185"/>
        </a:xfrm>
        <a:prstGeom prst="roundRect">
          <a:avLst>
            <a:gd name="adj" fmla="val 10000"/>
          </a:avLst>
        </a:prstGeom>
      </dsp:spPr>
      <dsp:style>
        <a:lnRef idx="0">
          <a:schemeClr val="accent1"/>
        </a:lnRef>
        <a:fillRef idx="1">
          <a:schemeClr val="accent1">
            <a:tint val="40000"/>
          </a:schemeClr>
        </a:fillRef>
        <a:effectRef idx="0">
          <a:scrgbClr r="0" g="0" b="0"/>
        </a:effectRef>
        <a:fontRef idx="minor"/>
      </dsp:style>
      <dsp:txXfrm>
        <a:off x="0" y="2250692"/>
        <a:ext cx="10515600" cy="600185"/>
      </dsp:txXfrm>
    </dsp:sp>
    <dsp:sp modelId="{B86749CD-CA72-4117-BE0E-AFE15E03A960}">
      <dsp:nvSpPr>
        <dsp:cNvPr id="13" name="Прямоугольник 12"/>
        <dsp:cNvSpPr/>
      </dsp:nvSpPr>
      <dsp:spPr bwMode="white">
        <a:xfrm>
          <a:off x="181556" y="2385734"/>
          <a:ext cx="330102" cy="330102"/>
        </a:xfrm>
        <a:prstGeom prst="rect">
          <a:avLst/>
        </a:prstGeom>
        <a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181556" y="2385734"/>
        <a:ext cx="330102" cy="330102"/>
      </dsp:txXfrm>
    </dsp:sp>
    <dsp:sp modelId="{C3A42106-582E-4DE6-AF9C-1EA1DAFAD567}">
      <dsp:nvSpPr>
        <dsp:cNvPr id="14" name="Прямоугольник 13"/>
        <dsp:cNvSpPr/>
      </dsp:nvSpPr>
      <dsp:spPr bwMode="white">
        <a:xfrm>
          <a:off x="693213" y="2250692"/>
          <a:ext cx="9822387" cy="600185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63519" tIns="63519" rIns="63519" bIns="63519" anchor="ctr"/>
        <a:lstStyle>
          <a:lvl1pPr algn="l">
            <a:defRPr sz="2000"/>
          </a:lvl1pPr>
          <a:lvl2pPr marL="114300" indent="-114300" algn="l">
            <a:defRPr sz="1500"/>
          </a:lvl2pPr>
          <a:lvl3pPr marL="228600" indent="-114300" algn="l">
            <a:defRPr sz="1500"/>
          </a:lvl3pPr>
          <a:lvl4pPr marL="342900" indent="-114300" algn="l">
            <a:defRPr sz="1500"/>
          </a:lvl4pPr>
          <a:lvl5pPr marL="457200" indent="-114300" algn="l">
            <a:defRPr sz="1500"/>
          </a:lvl5pPr>
          <a:lvl6pPr marL="571500" indent="-114300" algn="l">
            <a:defRPr sz="1500"/>
          </a:lvl6pPr>
          <a:lvl7pPr marL="685800" indent="-114300" algn="l">
            <a:defRPr sz="1500"/>
          </a:lvl7pPr>
          <a:lvl8pPr marL="800100" indent="-114300" algn="l">
            <a:defRPr sz="1500"/>
          </a:lvl8pPr>
          <a:lvl9pPr marL="914400" indent="-114300" algn="l">
            <a:defRPr sz="1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>
              <a:solidFill>
                <a:schemeClr val="tx1"/>
              </a:solidFill>
            </a:rPr>
            <a:t>Соответствие содержания и организации обучения возрастным особенностям учащихся</a:t>
          </a:r>
          <a:endParaRPr lang="en-US">
            <a:solidFill>
              <a:schemeClr val="tx1"/>
            </a:solidFill>
          </a:endParaRPr>
        </a:p>
      </dsp:txBody>
      <dsp:txXfrm>
        <a:off x="693213" y="2250692"/>
        <a:ext cx="9822387" cy="600185"/>
      </dsp:txXfrm>
    </dsp:sp>
    <dsp:sp modelId="{BB65AB12-2B40-448A-A568-65A3C1B849B3}">
      <dsp:nvSpPr>
        <dsp:cNvPr id="15" name="Скругленный прямоугольник 14"/>
        <dsp:cNvSpPr/>
      </dsp:nvSpPr>
      <dsp:spPr bwMode="white">
        <a:xfrm>
          <a:off x="0" y="3000923"/>
          <a:ext cx="10515600" cy="600185"/>
        </a:xfrm>
        <a:prstGeom prst="roundRect">
          <a:avLst>
            <a:gd name="adj" fmla="val 10000"/>
          </a:avLst>
        </a:prstGeom>
      </dsp:spPr>
      <dsp:style>
        <a:lnRef idx="0">
          <a:schemeClr val="accent1"/>
        </a:lnRef>
        <a:fillRef idx="1">
          <a:schemeClr val="accent1">
            <a:tint val="40000"/>
          </a:schemeClr>
        </a:fillRef>
        <a:effectRef idx="0">
          <a:scrgbClr r="0" g="0" b="0"/>
        </a:effectRef>
        <a:fontRef idx="minor"/>
      </dsp:style>
      <dsp:txXfrm>
        <a:off x="0" y="3000923"/>
        <a:ext cx="10515600" cy="600185"/>
      </dsp:txXfrm>
    </dsp:sp>
    <dsp:sp modelId="{FC260F4B-2B27-4F6C-89CF-37849D80BC98}">
      <dsp:nvSpPr>
        <dsp:cNvPr id="16" name="Прямоугольник 15"/>
        <dsp:cNvSpPr/>
      </dsp:nvSpPr>
      <dsp:spPr bwMode="white">
        <a:xfrm>
          <a:off x="181556" y="3135964"/>
          <a:ext cx="330102" cy="330102"/>
        </a:xfrm>
        <a:prstGeom prst="rect">
          <a:avLst/>
        </a:prstGeom>
        <a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181556" y="3135964"/>
        <a:ext cx="330102" cy="330102"/>
      </dsp:txXfrm>
    </dsp:sp>
    <dsp:sp modelId="{0DFBBBB6-1A1C-458C-AF2A-1A13A3A4FD17}">
      <dsp:nvSpPr>
        <dsp:cNvPr id="17" name="Прямоугольник 16"/>
        <dsp:cNvSpPr/>
      </dsp:nvSpPr>
      <dsp:spPr bwMode="white">
        <a:xfrm>
          <a:off x="693213" y="3000923"/>
          <a:ext cx="9822387" cy="600185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63519" tIns="63519" rIns="63519" bIns="63519" anchor="ctr"/>
        <a:lstStyle>
          <a:lvl1pPr algn="l">
            <a:defRPr sz="2000"/>
          </a:lvl1pPr>
          <a:lvl2pPr marL="114300" indent="-114300" algn="l">
            <a:defRPr sz="1500"/>
          </a:lvl2pPr>
          <a:lvl3pPr marL="228600" indent="-114300" algn="l">
            <a:defRPr sz="1500"/>
          </a:lvl3pPr>
          <a:lvl4pPr marL="342900" indent="-114300" algn="l">
            <a:defRPr sz="1500"/>
          </a:lvl4pPr>
          <a:lvl5pPr marL="457200" indent="-114300" algn="l">
            <a:defRPr sz="1500"/>
          </a:lvl5pPr>
          <a:lvl6pPr marL="571500" indent="-114300" algn="l">
            <a:defRPr sz="1500"/>
          </a:lvl6pPr>
          <a:lvl7pPr marL="685800" indent="-114300" algn="l">
            <a:defRPr sz="1500"/>
          </a:lvl7pPr>
          <a:lvl8pPr marL="800100" indent="-114300" algn="l">
            <a:defRPr sz="1500"/>
          </a:lvl8pPr>
          <a:lvl9pPr marL="914400" indent="-114300" algn="l">
            <a:defRPr sz="1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>
              <a:solidFill>
                <a:schemeClr val="tx1"/>
              </a:solidFill>
            </a:rPr>
            <a:t>Активность</a:t>
          </a:r>
          <a:endParaRPr lang="en-US">
            <a:solidFill>
              <a:schemeClr val="tx1"/>
            </a:solidFill>
          </a:endParaRPr>
        </a:p>
      </dsp:txBody>
      <dsp:txXfrm>
        <a:off x="693213" y="3000923"/>
        <a:ext cx="9822387" cy="600185"/>
      </dsp:txXfrm>
    </dsp:sp>
    <dsp:sp modelId="{518C03E1-1CD1-4D06-A740-23A682D768FC}">
      <dsp:nvSpPr>
        <dsp:cNvPr id="18" name="Скругленный прямоугольник 17"/>
        <dsp:cNvSpPr/>
      </dsp:nvSpPr>
      <dsp:spPr bwMode="white">
        <a:xfrm>
          <a:off x="0" y="3751153"/>
          <a:ext cx="10515600" cy="600185"/>
        </a:xfrm>
        <a:prstGeom prst="roundRect">
          <a:avLst>
            <a:gd name="adj" fmla="val 10000"/>
          </a:avLst>
        </a:prstGeom>
      </dsp:spPr>
      <dsp:style>
        <a:lnRef idx="0">
          <a:schemeClr val="accent1"/>
        </a:lnRef>
        <a:fillRef idx="1">
          <a:schemeClr val="accent1">
            <a:tint val="40000"/>
          </a:schemeClr>
        </a:fillRef>
        <a:effectRef idx="0">
          <a:scrgbClr r="0" g="0" b="0"/>
        </a:effectRef>
        <a:fontRef idx="minor"/>
      </dsp:style>
      <dsp:txXfrm>
        <a:off x="0" y="3751153"/>
        <a:ext cx="10515600" cy="600185"/>
      </dsp:txXfrm>
    </dsp:sp>
    <dsp:sp modelId="{8978EE15-5EA3-452E-8776-5012DDF7E1DF}">
      <dsp:nvSpPr>
        <dsp:cNvPr id="19" name="Прямоугольник 18"/>
        <dsp:cNvSpPr/>
      </dsp:nvSpPr>
      <dsp:spPr bwMode="white">
        <a:xfrm>
          <a:off x="181556" y="3886195"/>
          <a:ext cx="330102" cy="330102"/>
        </a:xfrm>
        <a:prstGeom prst="rect">
          <a:avLst/>
        </a:prstGeom>
        <a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181556" y="3886195"/>
        <a:ext cx="330102" cy="330102"/>
      </dsp:txXfrm>
    </dsp:sp>
    <dsp:sp modelId="{E3B90FFA-C83E-40C3-AE7C-A737A80EFB62}">
      <dsp:nvSpPr>
        <dsp:cNvPr id="20" name="Прямоугольник 19"/>
        <dsp:cNvSpPr/>
      </dsp:nvSpPr>
      <dsp:spPr bwMode="white">
        <a:xfrm>
          <a:off x="693213" y="3751153"/>
          <a:ext cx="9822387" cy="600185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63519" tIns="63519" rIns="63519" bIns="63519" anchor="ctr"/>
        <a:lstStyle>
          <a:lvl1pPr algn="l">
            <a:defRPr sz="2000"/>
          </a:lvl1pPr>
          <a:lvl2pPr marL="114300" indent="-114300" algn="l">
            <a:defRPr sz="1500"/>
          </a:lvl2pPr>
          <a:lvl3pPr marL="228600" indent="-114300" algn="l">
            <a:defRPr sz="1500"/>
          </a:lvl3pPr>
          <a:lvl4pPr marL="342900" indent="-114300" algn="l">
            <a:defRPr sz="1500"/>
          </a:lvl4pPr>
          <a:lvl5pPr marL="457200" indent="-114300" algn="l">
            <a:defRPr sz="1500"/>
          </a:lvl5pPr>
          <a:lvl6pPr marL="571500" indent="-114300" algn="l">
            <a:defRPr sz="1500"/>
          </a:lvl6pPr>
          <a:lvl7pPr marL="685800" indent="-114300" algn="l">
            <a:defRPr sz="1500"/>
          </a:lvl7pPr>
          <a:lvl8pPr marL="800100" indent="-114300" algn="l">
            <a:defRPr sz="1500"/>
          </a:lvl8pPr>
          <a:lvl9pPr marL="914400" indent="-114300" algn="l">
            <a:defRPr sz="1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>
              <a:solidFill>
                <a:schemeClr val="tx1"/>
              </a:solidFill>
            </a:rPr>
            <a:t>Ответственность за свое здоровье</a:t>
          </a:r>
          <a:endParaRPr lang="en-US">
            <a:solidFill>
              <a:schemeClr val="tx1"/>
            </a:solidFill>
          </a:endParaRPr>
        </a:p>
      </dsp:txBody>
      <dsp:txXfrm>
        <a:off x="693213" y="3751153"/>
        <a:ext cx="9822387" cy="6001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parTxLTRAlign" val="l"/>
            <dgm:param type="parTxRTLAlign" val="r"/>
            <dgm:param type="shpTxLTRAlignCh" val="l"/>
            <dgm:param type="shpTxRTLAlignCh" val="r"/>
            <dgm:param type="txAnchorVert" val="mid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parTxLTRAlign" val="l"/>
                <dgm:param type="parTxRTLAlign" val="r"/>
                <dgm:param type="shpTxLTRAlignCh" val="l"/>
                <dgm:param type="shpTxRTLAlignCh" val="r"/>
                <dgm:param type="stBulletLvl" val="0"/>
                <dgm:param type="txAnchorVertCh" val="mid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FB779-270B-4192-84BA-A697F48306DC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C19C-03DA-4066-9FF7-D0BF1BC6D6F6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7" name="Rectangle 37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340853" y="-95091"/>
            <a:ext cx="5522820" cy="3098090"/>
          </a:xfrm>
        </p:spPr>
        <p:txBody>
          <a:bodyPr>
            <a:normAutofit/>
          </a:bodyPr>
          <a:lstStyle/>
          <a:p>
            <a:r>
              <a:rPr lang="ru-RU">
                <a:ea typeface="Calibri Light" panose="020F0302020204030204"/>
                <a:cs typeface="Calibri Light" panose="020F0302020204030204"/>
              </a:rPr>
              <a:t>Я-учитель здоровья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965072" y="3189019"/>
            <a:ext cx="5971670" cy="2429296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ru-RU" sz="2000">
                <a:ea typeface="Calibri" panose="020F0502020204030204"/>
                <a:cs typeface="Calibri" panose="020F0502020204030204"/>
              </a:rPr>
              <a:t>“Забота о здоровье – это важнейший труд учителя. От жизнедеятельности детей зависит  их духовная жизнь, мировоззрение, умственное развитие, прочность знаний, вера в свои силы…” В.А.Сухомлинский</a:t>
            </a:r>
            <a:br>
              <a:rPr lang="ru-RU" sz="2000">
                <a:ea typeface="Calibri" panose="020F0502020204030204"/>
                <a:cs typeface="Calibri" panose="020F0502020204030204"/>
              </a:rPr>
            </a:br>
            <a:endParaRPr lang="ru-RU" sz="2000">
              <a:ea typeface="Calibri" panose="020F0502020204030204"/>
              <a:cs typeface="Calibri" panose="020F0502020204030204"/>
            </a:endParaRPr>
          </a:p>
        </p:txBody>
      </p:sp>
      <p:sp>
        <p:nvSpPr>
          <p:cNvPr id="108" name="Freeform: Shape 3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H="1">
            <a:off x="530529" y="1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9" name="Freeform: Shape 4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H="1">
            <a:off x="4349052" y="0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0" name="Freeform: Shape 43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H="1">
            <a:off x="0" y="2916245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2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1" name="Freeform: Shape 45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2" name="Freeform: Shape 47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H="1">
            <a:off x="3697761" y="5717906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8" name="Рисунок 8" descr="Изображение выглядит как карта&#10;&#10;Автоматически созданное описание"/>
          <p:cNvPicPr>
            <a:picLocks noChangeAspect="1"/>
          </p:cNvPicPr>
          <p:nvPr/>
        </p:nvPicPr>
        <p:blipFill rotWithShape="1">
          <a:blip r:embed="rId1"/>
          <a:srcRect l="12076" r="11172" b="-2"/>
          <a:stretch>
            <a:fillRect/>
          </a:stretch>
        </p:blipFill>
        <p:spPr>
          <a:xfrm>
            <a:off x="631840" y="598720"/>
            <a:ext cx="5178249" cy="5178249"/>
          </a:xfrm>
          <a:custGeom>
            <a:avLst/>
            <a:gdLst/>
            <a:ahLst/>
            <a:cxnLst/>
            <a:rect l="l" t="t" r="r" b="b"/>
            <a:pathLst>
              <a:path w="3741748" h="3741748">
                <a:moveTo>
                  <a:pt x="1870874" y="0"/>
                </a:moveTo>
                <a:cubicBezTo>
                  <a:pt x="2904129" y="0"/>
                  <a:pt x="3741748" y="837619"/>
                  <a:pt x="3741748" y="1870874"/>
                </a:cubicBezTo>
                <a:cubicBezTo>
                  <a:pt x="3741748" y="2904129"/>
                  <a:pt x="2904129" y="3741748"/>
                  <a:pt x="1870874" y="3741748"/>
                </a:cubicBezTo>
                <a:cubicBezTo>
                  <a:pt x="837619" y="3741748"/>
                  <a:pt x="0" y="2904129"/>
                  <a:pt x="0" y="1870874"/>
                </a:cubicBezTo>
                <a:cubicBezTo>
                  <a:pt x="0" y="837619"/>
                  <a:pt x="837619" y="0"/>
                  <a:pt x="1870874" y="0"/>
                </a:cubicBezTo>
                <a:close/>
              </a:path>
            </a:pathLst>
          </a:custGeom>
        </p:spPr>
      </p:pic>
      <p:sp>
        <p:nvSpPr>
          <p:cNvPr id="113" name="Freeform: Shape 4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H="1">
            <a:off x="4520513" y="6258756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Triangle 1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5972" y="917240"/>
            <a:ext cx="5852711" cy="1597228"/>
          </a:xfrm>
        </p:spPr>
        <p:txBody>
          <a:bodyPr>
            <a:normAutofit/>
          </a:bodyPr>
          <a:lstStyle/>
          <a:p>
            <a:r>
              <a:rPr lang="ru-RU" sz="3300" b="1" dirty="0">
                <a:solidFill>
                  <a:schemeClr val="tx2"/>
                </a:solidFill>
                <a:ea typeface="Calibri Light" panose="020F0302020204030204"/>
                <a:cs typeface="Calibri Light" panose="020F0302020204030204"/>
              </a:rPr>
              <a:t>Кифоз</a:t>
            </a:r>
            <a:r>
              <a:rPr lang="ru-RU" sz="3300" dirty="0">
                <a:ea typeface="Calibri Light" panose="020F0302020204030204"/>
                <a:cs typeface="Calibri Light" panose="020F0302020204030204"/>
              </a:rPr>
              <a:t>-искривление позвоночника выпуклостью назад</a:t>
            </a:r>
            <a:endParaRPr lang="ru-RU" sz="3300" dirty="0"/>
          </a:p>
        </p:txBody>
      </p:sp>
      <p:pic>
        <p:nvPicPr>
          <p:cNvPr id="4" name="Рисунок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27202" y="1011185"/>
            <a:ext cx="1504102" cy="4557888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5013" y="3290552"/>
            <a:ext cx="5795660" cy="2738636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dirty="0">
                <a:ea typeface="+mn-lt"/>
                <a:cs typeface="+mn-lt"/>
              </a:rPr>
              <a:t>Чаще встречается </a:t>
            </a:r>
            <a:r>
              <a:rPr lang="ru-RU" b="1" dirty="0">
                <a:ea typeface="+mn-lt"/>
                <a:cs typeface="+mn-lt"/>
              </a:rPr>
              <a:t>кифоз</a:t>
            </a:r>
            <a:r>
              <a:rPr lang="ru-RU" dirty="0">
                <a:ea typeface="+mn-lt"/>
                <a:cs typeface="+mn-lt"/>
              </a:rPr>
              <a:t> грудного отдела позвоночника. У больных кифозом плечи склонны отвисать книзу, грудь сужена, живот выпячен, лопатки выступают.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6481" y="931058"/>
            <a:ext cx="2444974" cy="4964416"/>
          </a:xfrm>
          <a:prstGeom prst="rect">
            <a:avLst/>
          </a:prstGeom>
        </p:spPr>
      </p:pic>
      <p:sp>
        <p:nvSpPr>
          <p:cNvPr id="11" name="Freeform: Shape 1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5296068" y="320442"/>
            <a:ext cx="6572492" cy="6212748"/>
          </a:xfrm>
          <a:custGeom>
            <a:avLst/>
            <a:gdLst>
              <a:gd name="connsiteX0" fmla="*/ 0 w 6572492"/>
              <a:gd name="connsiteY0" fmla="*/ 0 h 6212748"/>
              <a:gd name="connsiteX1" fmla="*/ 2248593 w 6572492"/>
              <a:gd name="connsiteY1" fmla="*/ 0 h 6212748"/>
              <a:gd name="connsiteX2" fmla="*/ 2694770 w 6572492"/>
              <a:gd name="connsiteY2" fmla="*/ 0 h 6212748"/>
              <a:gd name="connsiteX3" fmla="*/ 2991094 w 6572492"/>
              <a:gd name="connsiteY3" fmla="*/ 0 h 6212748"/>
              <a:gd name="connsiteX4" fmla="*/ 6572492 w 6572492"/>
              <a:gd name="connsiteY4" fmla="*/ 0 h 6212748"/>
              <a:gd name="connsiteX5" fmla="*/ 6572492 w 6572492"/>
              <a:gd name="connsiteY5" fmla="*/ 2864954 h 6212748"/>
              <a:gd name="connsiteX6" fmla="*/ 3129047 w 6572492"/>
              <a:gd name="connsiteY6" fmla="*/ 6212748 h 6212748"/>
              <a:gd name="connsiteX7" fmla="*/ 2694770 w 6572492"/>
              <a:gd name="connsiteY7" fmla="*/ 6212748 h 6212748"/>
              <a:gd name="connsiteX8" fmla="*/ 2248593 w 6572492"/>
              <a:gd name="connsiteY8" fmla="*/ 6212748 h 6212748"/>
              <a:gd name="connsiteX9" fmla="*/ 0 w 6572492"/>
              <a:gd name="connsiteY9" fmla="*/ 6212748 h 6212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572492" h="6212748">
                <a:moveTo>
                  <a:pt x="0" y="0"/>
                </a:moveTo>
                <a:lnTo>
                  <a:pt x="2248593" y="0"/>
                </a:lnTo>
                <a:lnTo>
                  <a:pt x="2694770" y="0"/>
                </a:lnTo>
                <a:lnTo>
                  <a:pt x="2991094" y="0"/>
                </a:lnTo>
                <a:lnTo>
                  <a:pt x="6572492" y="0"/>
                </a:lnTo>
                <a:lnTo>
                  <a:pt x="6572492" y="2864954"/>
                </a:lnTo>
                <a:lnTo>
                  <a:pt x="3129047" y="6212748"/>
                </a:lnTo>
                <a:lnTo>
                  <a:pt x="2694770" y="6212748"/>
                </a:lnTo>
                <a:lnTo>
                  <a:pt x="2248593" y="6212748"/>
                </a:lnTo>
                <a:lnTo>
                  <a:pt x="0" y="6212748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Right Triangle 12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75961" y="941650"/>
            <a:ext cx="5384800" cy="130047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7200" b="1" kern="1200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Сколиоз</a:t>
            </a:r>
            <a:endParaRPr lang="en-US" sz="7200" b="1" kern="1200" dirty="0" err="1">
              <a:solidFill>
                <a:schemeClr val="tx2"/>
              </a:solidFill>
              <a:latin typeface="+mj-lt"/>
              <a:ea typeface="Calibri Light" panose="020F0302020204030204"/>
              <a:cs typeface="Calibri Light" panose="020F0302020204030204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29824" y="2787215"/>
            <a:ext cx="5207417" cy="1095017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en-US" sz="3200" kern="1200" dirty="0" err="1">
                <a:latin typeface="+mn-lt"/>
                <a:ea typeface="+mn-ea"/>
                <a:cs typeface="+mn-cs"/>
              </a:rPr>
              <a:t>нарушение</a:t>
            </a:r>
            <a:r>
              <a:rPr lang="en-US" sz="3200" kern="1200" dirty="0">
                <a:latin typeface="+mn-lt"/>
                <a:ea typeface="+mn-ea"/>
                <a:cs typeface="+mn-cs"/>
              </a:rPr>
              <a:t> </a:t>
            </a:r>
            <a:r>
              <a:rPr lang="en-US" sz="3200" kern="1200" dirty="0" err="1">
                <a:latin typeface="+mn-lt"/>
                <a:ea typeface="+mn-ea"/>
                <a:cs typeface="+mn-cs"/>
              </a:rPr>
              <a:t>осанки</a:t>
            </a:r>
            <a:r>
              <a:rPr lang="en-US" sz="3200" kern="1200" dirty="0">
                <a:latin typeface="+mn-lt"/>
                <a:ea typeface="+mn-ea"/>
                <a:cs typeface="+mn-cs"/>
              </a:rPr>
              <a:t>, </a:t>
            </a:r>
            <a:r>
              <a:rPr lang="en-US" sz="3200" kern="1200" dirty="0" err="1">
                <a:latin typeface="+mn-lt"/>
                <a:ea typeface="+mn-ea"/>
                <a:cs typeface="+mn-cs"/>
              </a:rPr>
              <a:t>асимметрия</a:t>
            </a:r>
            <a:r>
              <a:rPr lang="en-US" sz="3200" kern="1200" dirty="0">
                <a:latin typeface="+mn-lt"/>
                <a:ea typeface="+mn-ea"/>
                <a:cs typeface="+mn-cs"/>
              </a:rPr>
              <a:t> </a:t>
            </a:r>
            <a:r>
              <a:rPr lang="en-US" sz="3200" kern="1200" dirty="0" err="1">
                <a:latin typeface="+mn-lt"/>
                <a:ea typeface="+mn-ea"/>
                <a:cs typeface="+mn-cs"/>
              </a:rPr>
              <a:t>углов</a:t>
            </a:r>
            <a:r>
              <a:rPr lang="en-US" sz="3200" kern="1200" dirty="0">
                <a:latin typeface="+mn-lt"/>
                <a:ea typeface="+mn-ea"/>
                <a:cs typeface="+mn-cs"/>
              </a:rPr>
              <a:t> </a:t>
            </a:r>
            <a:r>
              <a:rPr lang="en-US" sz="3200" kern="1200" dirty="0" err="1">
                <a:latin typeface="+mn-lt"/>
                <a:ea typeface="+mn-ea"/>
                <a:cs typeface="+mn-cs"/>
              </a:rPr>
              <a:t>лопаток</a:t>
            </a:r>
            <a:r>
              <a:rPr lang="en-US" sz="3200" kern="1200" dirty="0">
                <a:latin typeface="+mn-lt"/>
                <a:ea typeface="+mn-ea"/>
                <a:cs typeface="+mn-cs"/>
              </a:rPr>
              <a:t>, </a:t>
            </a:r>
            <a:r>
              <a:rPr lang="en-US" sz="3200" kern="1200" dirty="0" err="1">
                <a:latin typeface="+mn-lt"/>
                <a:ea typeface="+mn-ea"/>
                <a:cs typeface="+mn-cs"/>
              </a:rPr>
              <a:t>плеч</a:t>
            </a:r>
            <a:r>
              <a:rPr lang="en-US" sz="3200" kern="1200" dirty="0">
                <a:latin typeface="+mn-lt"/>
                <a:ea typeface="+mn-ea"/>
                <a:cs typeface="+mn-cs"/>
              </a:rPr>
              <a:t> и </a:t>
            </a:r>
            <a:r>
              <a:rPr lang="en-US" sz="3200" kern="1200" dirty="0" err="1">
                <a:latin typeface="+mn-lt"/>
                <a:ea typeface="+mn-ea"/>
                <a:cs typeface="+mn-cs"/>
              </a:rPr>
              <a:t>боковое</a:t>
            </a:r>
            <a:r>
              <a:rPr lang="en-US" sz="3200" kern="1200" dirty="0">
                <a:latin typeface="+mn-lt"/>
                <a:ea typeface="+mn-ea"/>
                <a:cs typeface="+mn-cs"/>
              </a:rPr>
              <a:t> </a:t>
            </a:r>
            <a:r>
              <a:rPr lang="en-US" sz="3200" kern="1200" dirty="0" err="1">
                <a:latin typeface="+mn-lt"/>
                <a:ea typeface="+mn-ea"/>
                <a:cs typeface="+mn-cs"/>
              </a:rPr>
              <a:t>искривление</a:t>
            </a:r>
            <a:r>
              <a:rPr lang="en-US" sz="3200" kern="1200" dirty="0">
                <a:latin typeface="+mn-lt"/>
                <a:ea typeface="+mn-ea"/>
                <a:cs typeface="+mn-cs"/>
              </a:rPr>
              <a:t> </a:t>
            </a:r>
            <a:r>
              <a:rPr lang="en-US" sz="3200" kern="1200" dirty="0" err="1">
                <a:latin typeface="+mn-lt"/>
                <a:ea typeface="+mn-ea"/>
                <a:cs typeface="+mn-cs"/>
              </a:rPr>
              <a:t>позвоночника</a:t>
            </a:r>
            <a:r>
              <a:rPr lang="en-US" sz="3200" kern="1200" dirty="0">
                <a:latin typeface="+mn-lt"/>
                <a:ea typeface="+mn-ea"/>
                <a:cs typeface="+mn-cs"/>
              </a:rPr>
              <a:t>. </a:t>
            </a:r>
            <a:endParaRPr lang="en-US" sz="3200" kern="120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20346" y="-2455"/>
            <a:ext cx="5176879" cy="2355234"/>
          </a:xfrm>
        </p:spPr>
        <p:txBody>
          <a:bodyPr anchor="b">
            <a:normAutofit/>
          </a:bodyPr>
          <a:lstStyle/>
          <a:p>
            <a:r>
              <a:rPr lang="ru-RU" sz="2700" b="1" dirty="0">
                <a:solidFill>
                  <a:schemeClr val="tx2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Работа по формированию здорового образа жизни даёт хорошие  результаты:</a:t>
            </a:r>
            <a:endParaRPr lang="ru-RU" sz="2700" b="1" dirty="0">
              <a:solidFill>
                <a:schemeClr val="tx2"/>
              </a:solidFill>
            </a:endParaRPr>
          </a:p>
        </p:txBody>
      </p:sp>
      <p:sp>
        <p:nvSpPr>
          <p:cNvPr id="18" name="Oval 12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322965" y="554152"/>
            <a:ext cx="5742189" cy="574218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Рисунок 6" descr="Изображение выглядит как текст, векторная графика&#10;&#10;Автоматически созданное описание"/>
          <p:cNvPicPr>
            <a:picLocks noChangeAspect="1"/>
          </p:cNvPicPr>
          <p:nvPr/>
        </p:nvPicPr>
        <p:blipFill rotWithShape="1">
          <a:blip r:embed="rId1"/>
          <a:srcRect l="17803" r="11446" b="-2"/>
          <a:stretch>
            <a:fillRect/>
          </a:stretch>
        </p:blipFill>
        <p:spPr>
          <a:xfrm>
            <a:off x="505418" y="554151"/>
            <a:ext cx="5742189" cy="5742189"/>
          </a:xfrm>
          <a:custGeom>
            <a:avLst/>
            <a:gdLst/>
            <a:ahLst/>
            <a:cxnLst/>
            <a:rect l="l" t="t" r="r" b="b"/>
            <a:pathLst>
              <a:path w="1838528" h="1838528">
                <a:moveTo>
                  <a:pt x="919264" y="0"/>
                </a:moveTo>
                <a:cubicBezTo>
                  <a:pt x="1426959" y="0"/>
                  <a:pt x="1838528" y="411569"/>
                  <a:pt x="1838528" y="919264"/>
                </a:cubicBezTo>
                <a:cubicBezTo>
                  <a:pt x="1838528" y="1426959"/>
                  <a:pt x="1426959" y="1838528"/>
                  <a:pt x="919264" y="1838528"/>
                </a:cubicBezTo>
                <a:cubicBezTo>
                  <a:pt x="411569" y="1838528"/>
                  <a:pt x="0" y="1426959"/>
                  <a:pt x="0" y="919264"/>
                </a:cubicBezTo>
                <a:cubicBezTo>
                  <a:pt x="0" y="411569"/>
                  <a:pt x="411569" y="0"/>
                  <a:pt x="919264" y="0"/>
                </a:cubicBezTo>
                <a:close/>
              </a:path>
            </a:pathLst>
          </a:custGeom>
        </p:spPr>
      </p:pic>
      <p:sp>
        <p:nvSpPr>
          <p:cNvPr id="15" name="!!plus graphic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004956" y="703679"/>
            <a:ext cx="171515" cy="171515"/>
          </a:xfrm>
          <a:custGeom>
            <a:avLst/>
            <a:gdLst>
              <a:gd name="connsiteX0" fmla="*/ 159874 w 171515"/>
              <a:gd name="connsiteY0" fmla="*/ 74116 h 171515"/>
              <a:gd name="connsiteX1" fmla="*/ 97399 w 171515"/>
              <a:gd name="connsiteY1" fmla="*/ 74116 h 171515"/>
              <a:gd name="connsiteX2" fmla="*/ 97399 w 171515"/>
              <a:gd name="connsiteY2" fmla="*/ 11641 h 171515"/>
              <a:gd name="connsiteX3" fmla="*/ 85758 w 171515"/>
              <a:gd name="connsiteY3" fmla="*/ 0 h 171515"/>
              <a:gd name="connsiteX4" fmla="*/ 74116 w 171515"/>
              <a:gd name="connsiteY4" fmla="*/ 11641 h 171515"/>
              <a:gd name="connsiteX5" fmla="*/ 74116 w 171515"/>
              <a:gd name="connsiteY5" fmla="*/ 74116 h 171515"/>
              <a:gd name="connsiteX6" fmla="*/ 11641 w 171515"/>
              <a:gd name="connsiteY6" fmla="*/ 74116 h 171515"/>
              <a:gd name="connsiteX7" fmla="*/ 0 w 171515"/>
              <a:gd name="connsiteY7" fmla="*/ 85758 h 171515"/>
              <a:gd name="connsiteX8" fmla="*/ 11641 w 171515"/>
              <a:gd name="connsiteY8" fmla="*/ 97399 h 171515"/>
              <a:gd name="connsiteX9" fmla="*/ 74116 w 171515"/>
              <a:gd name="connsiteY9" fmla="*/ 97399 h 171515"/>
              <a:gd name="connsiteX10" fmla="*/ 74116 w 171515"/>
              <a:gd name="connsiteY10" fmla="*/ 159874 h 171515"/>
              <a:gd name="connsiteX11" fmla="*/ 85758 w 171515"/>
              <a:gd name="connsiteY11" fmla="*/ 171515 h 171515"/>
              <a:gd name="connsiteX12" fmla="*/ 97399 w 171515"/>
              <a:gd name="connsiteY12" fmla="*/ 159874 h 171515"/>
              <a:gd name="connsiteX13" fmla="*/ 97399 w 171515"/>
              <a:gd name="connsiteY13" fmla="*/ 97399 h 171515"/>
              <a:gd name="connsiteX14" fmla="*/ 159874 w 171515"/>
              <a:gd name="connsiteY14" fmla="*/ 97399 h 171515"/>
              <a:gd name="connsiteX15" fmla="*/ 171515 w 171515"/>
              <a:gd name="connsiteY15" fmla="*/ 85758 h 171515"/>
              <a:gd name="connsiteX16" fmla="*/ 159874 w 171515"/>
              <a:gd name="connsiteY16" fmla="*/ 74116 h 171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1515" h="171515">
                <a:moveTo>
                  <a:pt x="159874" y="74116"/>
                </a:moveTo>
                <a:lnTo>
                  <a:pt x="97399" y="74116"/>
                </a:lnTo>
                <a:lnTo>
                  <a:pt x="97399" y="11641"/>
                </a:lnTo>
                <a:cubicBezTo>
                  <a:pt x="97399" y="5212"/>
                  <a:pt x="92187" y="0"/>
                  <a:pt x="85758" y="0"/>
                </a:cubicBezTo>
                <a:cubicBezTo>
                  <a:pt x="79328" y="0"/>
                  <a:pt x="74116" y="5212"/>
                  <a:pt x="74116" y="11641"/>
                </a:cubicBezTo>
                <a:lnTo>
                  <a:pt x="74116" y="74116"/>
                </a:lnTo>
                <a:lnTo>
                  <a:pt x="11641" y="74116"/>
                </a:lnTo>
                <a:cubicBezTo>
                  <a:pt x="5212" y="74116"/>
                  <a:pt x="0" y="79328"/>
                  <a:pt x="0" y="85758"/>
                </a:cubicBezTo>
                <a:cubicBezTo>
                  <a:pt x="0" y="92187"/>
                  <a:pt x="5212" y="97399"/>
                  <a:pt x="11641" y="97399"/>
                </a:cubicBezTo>
                <a:lnTo>
                  <a:pt x="74116" y="97399"/>
                </a:lnTo>
                <a:lnTo>
                  <a:pt x="74116" y="159874"/>
                </a:lnTo>
                <a:cubicBezTo>
                  <a:pt x="74116" y="166303"/>
                  <a:pt x="79328" y="171515"/>
                  <a:pt x="85758" y="171515"/>
                </a:cubicBezTo>
                <a:cubicBezTo>
                  <a:pt x="92187" y="171515"/>
                  <a:pt x="97399" y="166303"/>
                  <a:pt x="97399" y="159874"/>
                </a:cubicBezTo>
                <a:lnTo>
                  <a:pt x="97399" y="97399"/>
                </a:lnTo>
                <a:lnTo>
                  <a:pt x="159874" y="97399"/>
                </a:lnTo>
                <a:cubicBezTo>
                  <a:pt x="166303" y="97399"/>
                  <a:pt x="171515" y="92187"/>
                  <a:pt x="171515" y="85758"/>
                </a:cubicBezTo>
                <a:cubicBezTo>
                  <a:pt x="171515" y="79328"/>
                  <a:pt x="166303" y="74116"/>
                  <a:pt x="159874" y="74116"/>
                </a:cubicBezTo>
                <a:close/>
              </a:path>
            </a:pathLst>
          </a:custGeom>
          <a:solidFill>
            <a:schemeClr val="accent1"/>
          </a:solidFill>
          <a:ln w="77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!!circle graphic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422753" y="1562696"/>
            <a:ext cx="157545" cy="157545"/>
          </a:xfrm>
          <a:custGeom>
            <a:avLst/>
            <a:gdLst>
              <a:gd name="connsiteX0" fmla="*/ 78773 w 157545"/>
              <a:gd name="connsiteY0" fmla="*/ 23283 h 157545"/>
              <a:gd name="connsiteX1" fmla="*/ 134262 w 157545"/>
              <a:gd name="connsiteY1" fmla="*/ 78773 h 157545"/>
              <a:gd name="connsiteX2" fmla="*/ 78773 w 157545"/>
              <a:gd name="connsiteY2" fmla="*/ 134262 h 157545"/>
              <a:gd name="connsiteX3" fmla="*/ 23283 w 157545"/>
              <a:gd name="connsiteY3" fmla="*/ 78773 h 157545"/>
              <a:gd name="connsiteX4" fmla="*/ 78773 w 157545"/>
              <a:gd name="connsiteY4" fmla="*/ 23283 h 157545"/>
              <a:gd name="connsiteX5" fmla="*/ 78773 w 157545"/>
              <a:gd name="connsiteY5" fmla="*/ 0 h 157545"/>
              <a:gd name="connsiteX6" fmla="*/ 0 w 157545"/>
              <a:gd name="connsiteY6" fmla="*/ 78773 h 157545"/>
              <a:gd name="connsiteX7" fmla="*/ 78773 w 157545"/>
              <a:gd name="connsiteY7" fmla="*/ 157545 h 157545"/>
              <a:gd name="connsiteX8" fmla="*/ 157545 w 157545"/>
              <a:gd name="connsiteY8" fmla="*/ 78773 h 157545"/>
              <a:gd name="connsiteX9" fmla="*/ 78773 w 157545"/>
              <a:gd name="connsiteY9" fmla="*/ 0 h 157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545" h="157545">
                <a:moveTo>
                  <a:pt x="78773" y="23283"/>
                </a:moveTo>
                <a:cubicBezTo>
                  <a:pt x="109419" y="23283"/>
                  <a:pt x="134262" y="48126"/>
                  <a:pt x="134262" y="78773"/>
                </a:cubicBezTo>
                <a:cubicBezTo>
                  <a:pt x="134262" y="109419"/>
                  <a:pt x="109419" y="134262"/>
                  <a:pt x="78773" y="134262"/>
                </a:cubicBezTo>
                <a:cubicBezTo>
                  <a:pt x="48126" y="134262"/>
                  <a:pt x="23283" y="109419"/>
                  <a:pt x="23283" y="78773"/>
                </a:cubicBezTo>
                <a:cubicBezTo>
                  <a:pt x="23312" y="48139"/>
                  <a:pt x="48139" y="23312"/>
                  <a:pt x="78773" y="23283"/>
                </a:cubicBezTo>
                <a:moveTo>
                  <a:pt x="78773" y="0"/>
                </a:moveTo>
                <a:cubicBezTo>
                  <a:pt x="35268" y="0"/>
                  <a:pt x="0" y="35268"/>
                  <a:pt x="0" y="78773"/>
                </a:cubicBezTo>
                <a:cubicBezTo>
                  <a:pt x="0" y="122277"/>
                  <a:pt x="35268" y="157545"/>
                  <a:pt x="78773" y="157545"/>
                </a:cubicBezTo>
                <a:cubicBezTo>
                  <a:pt x="122277" y="157545"/>
                  <a:pt x="157545" y="122277"/>
                  <a:pt x="157545" y="78773"/>
                </a:cubicBezTo>
                <a:cubicBezTo>
                  <a:pt x="157545" y="35268"/>
                  <a:pt x="122277" y="0"/>
                  <a:pt x="78773" y="0"/>
                </a:cubicBezTo>
                <a:close/>
              </a:path>
            </a:pathLst>
          </a:custGeom>
          <a:solidFill>
            <a:schemeClr val="accent1"/>
          </a:solidFill>
          <a:ln w="7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47277" y="2615038"/>
            <a:ext cx="4686275" cy="3279214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chemeClr val="tx1">
                    <a:alpha val="80000"/>
                  </a:schemeClr>
                </a:solidFill>
                <a:ea typeface="+mn-lt"/>
                <a:cs typeface="+mn-lt"/>
              </a:rPr>
              <a:t>проводимые занятия по обучению детей бережному отношению к собственному здоровью, приносят детям чувство удовлетворения, радость. После занятий учащиеся наиболее ответственно относятся к своему здоровью и здоровью окружающих, становятся  более требовательными и заботливыми друг к другу.</a:t>
            </a:r>
            <a:endParaRPr lang="ru-RU" sz="2400" dirty="0">
              <a:solidFill>
                <a:schemeClr val="tx1">
                  <a:alpha val="80000"/>
                </a:schemeClr>
              </a:solidFill>
              <a:ea typeface="Calibri" panose="020F0502020204030204"/>
              <a:cs typeface="Calibri" panose="020F0502020204030204"/>
            </a:endParaRPr>
          </a:p>
        </p:txBody>
      </p:sp>
      <p:sp>
        <p:nvSpPr>
          <p:cNvPr id="19" name="!!dot graphic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5454149" y="5775082"/>
            <a:ext cx="112426" cy="112426"/>
          </a:xfrm>
          <a:custGeom>
            <a:avLst/>
            <a:gdLst>
              <a:gd name="connsiteX0" fmla="*/ 112426 w 112426"/>
              <a:gd name="connsiteY0" fmla="*/ 56213 h 112426"/>
              <a:gd name="connsiteX1" fmla="*/ 56213 w 112426"/>
              <a:gd name="connsiteY1" fmla="*/ 112426 h 112426"/>
              <a:gd name="connsiteX2" fmla="*/ 0 w 112426"/>
              <a:gd name="connsiteY2" fmla="*/ 56213 h 112426"/>
              <a:gd name="connsiteX3" fmla="*/ 56213 w 112426"/>
              <a:gd name="connsiteY3" fmla="*/ 0 h 112426"/>
              <a:gd name="connsiteX4" fmla="*/ 112426 w 112426"/>
              <a:gd name="connsiteY4" fmla="*/ 56213 h 11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426" h="112426">
                <a:moveTo>
                  <a:pt x="112426" y="56213"/>
                </a:moveTo>
                <a:cubicBezTo>
                  <a:pt x="112426" y="87259"/>
                  <a:pt x="87259" y="112426"/>
                  <a:pt x="56213" y="112426"/>
                </a:cubicBezTo>
                <a:cubicBezTo>
                  <a:pt x="25167" y="112426"/>
                  <a:pt x="0" y="87259"/>
                  <a:pt x="0" y="56213"/>
                </a:cubicBezTo>
                <a:cubicBezTo>
                  <a:pt x="0" y="25167"/>
                  <a:pt x="25167" y="0"/>
                  <a:pt x="56213" y="0"/>
                </a:cubicBezTo>
                <a:cubicBezTo>
                  <a:pt x="87259" y="0"/>
                  <a:pt x="112426" y="25167"/>
                  <a:pt x="112426" y="56213"/>
                </a:cubicBezTo>
                <a:close/>
              </a:path>
            </a:pathLst>
          </a:custGeom>
          <a:solidFill>
            <a:schemeClr val="accent1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21" name="!!Straight Connector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11586162" y="3619272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1013" y="3752849"/>
            <a:ext cx="3290887" cy="2452687"/>
          </a:xfrm>
        </p:spPr>
        <p:txBody>
          <a:bodyPr anchor="ctr">
            <a:normAutofit/>
          </a:bodyPr>
          <a:lstStyle/>
          <a:p>
            <a:r>
              <a:rPr lang="ru-RU" sz="3600" b="1" dirty="0">
                <a:solidFill>
                  <a:schemeClr val="tx2"/>
                </a:solidFill>
                <a:ea typeface="Calibri Light" panose="020F0302020204030204"/>
                <a:cs typeface="Calibri Light" panose="020F0302020204030204"/>
              </a:rPr>
              <a:t>Вывод</a:t>
            </a:r>
            <a:endParaRPr lang="ru-RU" sz="3600" b="1" dirty="0">
              <a:solidFill>
                <a:schemeClr val="tx2"/>
              </a:solidFill>
            </a:endParaRPr>
          </a:p>
        </p:txBody>
      </p:sp>
      <p:pic>
        <p:nvPicPr>
          <p:cNvPr id="4" name="Рисунок 4" descr="Изображение выглядит как внутренний&#10;&#10;Автоматически созданное описание"/>
          <p:cNvPicPr>
            <a:picLocks noChangeAspect="1"/>
          </p:cNvPicPr>
          <p:nvPr/>
        </p:nvPicPr>
        <p:blipFill rotWithShape="1">
          <a:blip r:embed="rId1"/>
          <a:srcRect t="42846" b="2316"/>
          <a:stretch>
            <a:fillRect/>
          </a:stretch>
        </p:blipFill>
        <p:spPr>
          <a:xfrm>
            <a:off x="20" y="104394"/>
            <a:ext cx="12191980" cy="3710603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23982" y="3752850"/>
            <a:ext cx="7485413" cy="245268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endParaRPr lang="ru-RU" sz="1800" b="1" i="1">
              <a:ea typeface="Calibri" panose="020F0502020204030204"/>
              <a:cs typeface="Calibri" panose="020F0502020204030204"/>
            </a:endParaRPr>
          </a:p>
          <a:p>
            <a:pPr marL="0" indent="0">
              <a:buNone/>
            </a:pPr>
            <a:r>
              <a:rPr lang="ru-RU" sz="2400" dirty="0">
                <a:ea typeface="+mn-lt"/>
                <a:cs typeface="+mn-lt"/>
              </a:rPr>
              <a:t>Использование </a:t>
            </a:r>
            <a:r>
              <a:rPr lang="ru-RU" sz="2400" dirty="0" err="1">
                <a:ea typeface="+mn-lt"/>
                <a:cs typeface="+mn-lt"/>
              </a:rPr>
              <a:t>здоровьесберегающих</a:t>
            </a:r>
            <a:r>
              <a:rPr lang="ru-RU" sz="2400" dirty="0">
                <a:ea typeface="+mn-lt"/>
                <a:cs typeface="+mn-lt"/>
              </a:rPr>
              <a:t> технологий способствует формированию ценностного отношения к здоровому образу жизни школьников и повышает их компетентность в вопросах сохранения и укрепления здоровья.</a:t>
            </a:r>
            <a:endParaRPr lang="ru-RU" sz="2400" dirty="0">
              <a:ea typeface="Calibri" panose="020F0502020204030204"/>
              <a:cs typeface="Calibri" panose="020F0502020204030204"/>
            </a:endParaRPr>
          </a:p>
          <a:p>
            <a:endParaRPr lang="ru-RU" sz="1800">
              <a:ea typeface="Calibri" panose="020F0502020204030204"/>
              <a:cs typeface="Calibri" panose="020F0502020204030204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Изображение выглядит как текст&#10;&#10;Автоматически созданное описание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568807" y="833981"/>
            <a:ext cx="6908249" cy="5186406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887042"/>
            <a:ext cx="10515600" cy="824522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Calibri" panose="020F0502020204030204"/>
                <a:ea typeface="Calibri Light" panose="020F0302020204030204"/>
                <a:cs typeface="Calibri Light" panose="020F0302020204030204"/>
              </a:rPr>
              <a:t>СУЩНОСТЬ ПОНЯТИЙ «здоровье» и «здоровый образ жизни»</a:t>
            </a:r>
            <a:endParaRPr lang="ru-RU" dirty="0">
              <a:latin typeface="Calibri" panose="020F0502020204030204"/>
              <a:ea typeface="Calibri Light" panose="020F0302020204030204"/>
              <a:cs typeface="Calibri Light" panose="020F0302020204030204"/>
            </a:endParaRPr>
          </a:p>
          <a:p>
            <a:endParaRPr lang="ru-RU" dirty="0">
              <a:ea typeface="Calibri Light" panose="020F0302020204030204"/>
              <a:cs typeface="Calibri Light" panose="020F0302020204030204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4940" y="1616858"/>
            <a:ext cx="10515600" cy="4351338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ru-RU" dirty="0">
                <a:ea typeface="+mn-lt"/>
                <a:cs typeface="+mn-lt"/>
              </a:rPr>
              <a:t> </a:t>
            </a:r>
            <a:r>
              <a:rPr lang="ru-RU" b="1" dirty="0">
                <a:solidFill>
                  <a:schemeClr val="tx2"/>
                </a:solidFill>
                <a:ea typeface="+mn-lt"/>
                <a:cs typeface="+mn-lt"/>
              </a:rPr>
              <a:t>Здоровье</a:t>
            </a:r>
            <a:r>
              <a:rPr lang="ru-RU" dirty="0">
                <a:ea typeface="+mn-lt"/>
                <a:cs typeface="+mn-lt"/>
              </a:rPr>
              <a:t> – состояние, при котором осуществляется полноценная реализация биологических, психических, социальных, экономических, духовных функций человека, а также оптимальной трудоспособности и активности при максимальной продолжительности жизни. </a:t>
            </a:r>
            <a:endParaRPr lang="ru-RU" dirty="0">
              <a:ea typeface="+mn-lt"/>
              <a:cs typeface="+mn-lt"/>
            </a:endParaRPr>
          </a:p>
          <a:p>
            <a:r>
              <a:rPr lang="ru-RU" b="1" dirty="0">
                <a:solidFill>
                  <a:schemeClr val="tx2"/>
                </a:solidFill>
                <a:ea typeface="+mn-lt"/>
                <a:cs typeface="+mn-lt"/>
              </a:rPr>
              <a:t>Здоровый образ жизни</a:t>
            </a:r>
            <a:r>
              <a:rPr lang="ru-RU" dirty="0">
                <a:ea typeface="+mn-lt"/>
                <a:cs typeface="+mn-lt"/>
              </a:rPr>
              <a:t> – это понятие объединяет всё, что способствует выполнению человеком профессиональных, общественных и бытовых функций в оптимальных для здоровья условиях и выражает ориентированность деятельности личности в направлении формирования, сохранения и укрепления здоровья. </a:t>
            </a:r>
            <a:endParaRPr lang="ru-RU">
              <a:ea typeface="Calibri" panose="020F0502020204030204"/>
              <a:cs typeface="Calibri" panose="020F0502020204030204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8881" y="4501453"/>
            <a:ext cx="10909640" cy="1065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 dirty="0"/>
              <a:t>"</a:t>
            </a:r>
            <a:r>
              <a:rPr lang="en-US" sz="3600" dirty="0" err="1"/>
              <a:t>Физкультуру</a:t>
            </a:r>
            <a:r>
              <a:rPr lang="en-US" sz="3600" dirty="0"/>
              <a:t> </a:t>
            </a:r>
            <a:r>
              <a:rPr lang="en-US" sz="3600" dirty="0" err="1"/>
              <a:t>дети</a:t>
            </a:r>
            <a:r>
              <a:rPr lang="en-US" sz="3600" dirty="0"/>
              <a:t> </a:t>
            </a:r>
            <a:r>
              <a:rPr lang="en-US" sz="3600" dirty="0" err="1"/>
              <a:t>любят</a:t>
            </a:r>
            <a:r>
              <a:rPr lang="en-US" sz="3600" dirty="0"/>
              <a:t> и </a:t>
            </a:r>
            <a:r>
              <a:rPr lang="en-US" sz="3600" dirty="0" err="1"/>
              <a:t>она</a:t>
            </a:r>
            <a:r>
              <a:rPr lang="en-US" sz="3600" dirty="0"/>
              <a:t> </a:t>
            </a:r>
            <a:r>
              <a:rPr lang="en-US" sz="3600" dirty="0" err="1"/>
              <a:t>приносит</a:t>
            </a:r>
            <a:r>
              <a:rPr lang="en-US" sz="3600" dirty="0"/>
              <a:t> </a:t>
            </a:r>
            <a:r>
              <a:rPr lang="en-US" sz="3600" dirty="0" err="1"/>
              <a:t>им</a:t>
            </a:r>
            <a:r>
              <a:rPr lang="en-US" sz="3600" dirty="0"/>
              <a:t> </a:t>
            </a:r>
            <a:r>
              <a:rPr lang="en-US" sz="3600" dirty="0" err="1"/>
              <a:t>радость</a:t>
            </a:r>
            <a:r>
              <a:rPr lang="en-US" sz="3600" dirty="0"/>
              <a:t>.."</a:t>
            </a:r>
            <a:endParaRPr lang="en-US" sz="3600" dirty="0"/>
          </a:p>
        </p:txBody>
      </p:sp>
      <p:pic>
        <p:nvPicPr>
          <p:cNvPr id="4" name="Рисунок 4"/>
          <p:cNvPicPr>
            <a:picLocks noGrp="1" noChangeAspect="1"/>
          </p:cNvPicPr>
          <p:nvPr>
            <p:ph idx="1"/>
          </p:nvPr>
        </p:nvPicPr>
        <p:blipFill rotWithShape="1">
          <a:blip r:embed="rId1"/>
          <a:srcRect l="36302" t="3837" r="35492" b="17746"/>
          <a:stretch>
            <a:fillRect/>
          </a:stretch>
        </p:blipFill>
        <p:spPr>
          <a:xfrm>
            <a:off x="1881803" y="320040"/>
            <a:ext cx="2490890" cy="3895344"/>
          </a:xfrm>
          <a:prstGeom prst="rect">
            <a:avLst/>
          </a:prstGeom>
        </p:spPr>
      </p:pic>
      <p:pic>
        <p:nvPicPr>
          <p:cNvPr id="5" name="Рисунок 5"/>
          <p:cNvPicPr>
            <a:picLocks noChangeAspect="1"/>
          </p:cNvPicPr>
          <p:nvPr/>
        </p:nvPicPr>
        <p:blipFill rotWithShape="1">
          <a:blip r:embed="rId2"/>
          <a:srcRect l="36045" t="6030" r="35808" b="15578"/>
          <a:stretch>
            <a:fillRect/>
          </a:stretch>
        </p:blipFill>
        <p:spPr>
          <a:xfrm>
            <a:off x="7818468" y="320040"/>
            <a:ext cx="2486471" cy="3895344"/>
          </a:xfrm>
          <a:prstGeom prst="rect">
            <a:avLst/>
          </a:prstGeom>
        </p:spPr>
      </p:pic>
      <p:sp>
        <p:nvSpPr>
          <p:cNvPr id="12" name="sketch line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4450080" y="5594358"/>
            <a:ext cx="3291840" cy="18288"/>
          </a:xfrm>
          <a:custGeom>
            <a:avLst/>
            <a:gdLst>
              <a:gd name="connsiteX0" fmla="*/ 0 w 3291840"/>
              <a:gd name="connsiteY0" fmla="*/ 0 h 18288"/>
              <a:gd name="connsiteX1" fmla="*/ 658368 w 3291840"/>
              <a:gd name="connsiteY1" fmla="*/ 0 h 18288"/>
              <a:gd name="connsiteX2" fmla="*/ 1283818 w 3291840"/>
              <a:gd name="connsiteY2" fmla="*/ 0 h 18288"/>
              <a:gd name="connsiteX3" fmla="*/ 1909267 w 3291840"/>
              <a:gd name="connsiteY3" fmla="*/ 0 h 18288"/>
              <a:gd name="connsiteX4" fmla="*/ 2633472 w 3291840"/>
              <a:gd name="connsiteY4" fmla="*/ 0 h 18288"/>
              <a:gd name="connsiteX5" fmla="*/ 3291840 w 3291840"/>
              <a:gd name="connsiteY5" fmla="*/ 0 h 18288"/>
              <a:gd name="connsiteX6" fmla="*/ 3291840 w 3291840"/>
              <a:gd name="connsiteY6" fmla="*/ 18288 h 18288"/>
              <a:gd name="connsiteX7" fmla="*/ 2633472 w 3291840"/>
              <a:gd name="connsiteY7" fmla="*/ 18288 h 18288"/>
              <a:gd name="connsiteX8" fmla="*/ 2073859 w 3291840"/>
              <a:gd name="connsiteY8" fmla="*/ 18288 h 18288"/>
              <a:gd name="connsiteX9" fmla="*/ 1448410 w 3291840"/>
              <a:gd name="connsiteY9" fmla="*/ 18288 h 18288"/>
              <a:gd name="connsiteX10" fmla="*/ 822960 w 3291840"/>
              <a:gd name="connsiteY10" fmla="*/ 18288 h 18288"/>
              <a:gd name="connsiteX11" fmla="*/ 0 w 3291840"/>
              <a:gd name="connsiteY11" fmla="*/ 18288 h 18288"/>
              <a:gd name="connsiteX12" fmla="*/ 0 w 329184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91840" h="18288" fill="none" extrusionOk="0">
                <a:moveTo>
                  <a:pt x="0" y="0"/>
                </a:moveTo>
                <a:cubicBezTo>
                  <a:pt x="173077" y="-20031"/>
                  <a:pt x="443104" y="6424"/>
                  <a:pt x="658368" y="0"/>
                </a:cubicBezTo>
                <a:cubicBezTo>
                  <a:pt x="873632" y="-6424"/>
                  <a:pt x="1034028" y="11764"/>
                  <a:pt x="1283818" y="0"/>
                </a:cubicBezTo>
                <a:cubicBezTo>
                  <a:pt x="1533608" y="-11764"/>
                  <a:pt x="1691227" y="-30112"/>
                  <a:pt x="1909267" y="0"/>
                </a:cubicBezTo>
                <a:cubicBezTo>
                  <a:pt x="2127307" y="30112"/>
                  <a:pt x="2272465" y="-18735"/>
                  <a:pt x="2633472" y="0"/>
                </a:cubicBezTo>
                <a:cubicBezTo>
                  <a:pt x="2994479" y="18735"/>
                  <a:pt x="3023324" y="-32030"/>
                  <a:pt x="3291840" y="0"/>
                </a:cubicBezTo>
                <a:cubicBezTo>
                  <a:pt x="3291406" y="7551"/>
                  <a:pt x="3291373" y="9822"/>
                  <a:pt x="3291840" y="18288"/>
                </a:cubicBezTo>
                <a:cubicBezTo>
                  <a:pt x="3048445" y="38989"/>
                  <a:pt x="2846548" y="-14400"/>
                  <a:pt x="2633472" y="18288"/>
                </a:cubicBezTo>
                <a:cubicBezTo>
                  <a:pt x="2420396" y="50976"/>
                  <a:pt x="2304099" y="6336"/>
                  <a:pt x="2073859" y="18288"/>
                </a:cubicBezTo>
                <a:cubicBezTo>
                  <a:pt x="1843619" y="30240"/>
                  <a:pt x="1706926" y="10778"/>
                  <a:pt x="1448410" y="18288"/>
                </a:cubicBezTo>
                <a:cubicBezTo>
                  <a:pt x="1189894" y="25798"/>
                  <a:pt x="1002278" y="8992"/>
                  <a:pt x="822960" y="18288"/>
                </a:cubicBezTo>
                <a:cubicBezTo>
                  <a:pt x="643642" y="27585"/>
                  <a:pt x="307039" y="38051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291840" h="18288" stroke="0" extrusionOk="0">
                <a:moveTo>
                  <a:pt x="0" y="0"/>
                </a:moveTo>
                <a:cubicBezTo>
                  <a:pt x="195850" y="28018"/>
                  <a:pt x="434891" y="17390"/>
                  <a:pt x="592531" y="0"/>
                </a:cubicBezTo>
                <a:cubicBezTo>
                  <a:pt x="750171" y="-17390"/>
                  <a:pt x="1018709" y="32200"/>
                  <a:pt x="1316736" y="0"/>
                </a:cubicBezTo>
                <a:cubicBezTo>
                  <a:pt x="1614763" y="-32200"/>
                  <a:pt x="1696480" y="-11367"/>
                  <a:pt x="1876349" y="0"/>
                </a:cubicBezTo>
                <a:cubicBezTo>
                  <a:pt x="2056218" y="11367"/>
                  <a:pt x="2193364" y="13433"/>
                  <a:pt x="2435962" y="0"/>
                </a:cubicBezTo>
                <a:cubicBezTo>
                  <a:pt x="2678560" y="-13433"/>
                  <a:pt x="3010901" y="-42367"/>
                  <a:pt x="3291840" y="0"/>
                </a:cubicBezTo>
                <a:cubicBezTo>
                  <a:pt x="3291758" y="4406"/>
                  <a:pt x="3291751" y="9982"/>
                  <a:pt x="3291840" y="18288"/>
                </a:cubicBezTo>
                <a:cubicBezTo>
                  <a:pt x="3108993" y="14228"/>
                  <a:pt x="2952658" y="46900"/>
                  <a:pt x="2666390" y="18288"/>
                </a:cubicBezTo>
                <a:cubicBezTo>
                  <a:pt x="2380122" y="-10324"/>
                  <a:pt x="2263855" y="41055"/>
                  <a:pt x="2040941" y="18288"/>
                </a:cubicBezTo>
                <a:cubicBezTo>
                  <a:pt x="1818027" y="-4479"/>
                  <a:pt x="1675097" y="6509"/>
                  <a:pt x="1415491" y="18288"/>
                </a:cubicBezTo>
                <a:cubicBezTo>
                  <a:pt x="1155885" y="30068"/>
                  <a:pt x="852976" y="36210"/>
                  <a:pt x="691286" y="18288"/>
                </a:cubicBezTo>
                <a:cubicBezTo>
                  <a:pt x="529596" y="366"/>
                  <a:pt x="187183" y="13912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ea typeface="+mj-lt"/>
                <a:cs typeface="+mj-lt"/>
              </a:rPr>
              <a:t>Причины ухудшения здоровья школьников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9953" y="1418529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ru-RU" b="1" i="1" dirty="0">
              <a:ea typeface="Calibri" panose="020F0502020204030204"/>
              <a:cs typeface="Calibri" panose="020F0502020204030204"/>
            </a:endParaRPr>
          </a:p>
          <a:p>
            <a:r>
              <a:rPr lang="ru-RU" dirty="0">
                <a:ea typeface="+mn-lt"/>
                <a:cs typeface="+mn-lt"/>
              </a:rPr>
              <a:t>Раннее начало обучения</a:t>
            </a:r>
            <a:endParaRPr lang="ru-RU" dirty="0"/>
          </a:p>
          <a:p>
            <a:r>
              <a:rPr lang="ru-RU" dirty="0">
                <a:ea typeface="+mn-lt"/>
                <a:cs typeface="+mn-lt"/>
              </a:rPr>
              <a:t>Интенсификация учебного процесса</a:t>
            </a:r>
            <a:endParaRPr lang="ru-RU" dirty="0"/>
          </a:p>
          <a:p>
            <a:r>
              <a:rPr lang="ru-RU" dirty="0">
                <a:ea typeface="+mn-lt"/>
                <a:cs typeface="+mn-lt"/>
              </a:rPr>
              <a:t>Несоответствие нагрузки возможностям детского организма</a:t>
            </a:r>
            <a:endParaRPr lang="ru-RU" dirty="0"/>
          </a:p>
          <a:p>
            <a:r>
              <a:rPr lang="ru-RU" dirty="0">
                <a:ea typeface="+mn-lt"/>
                <a:cs typeface="+mn-lt"/>
              </a:rPr>
              <a:t>Несформированность ценности здоровья</a:t>
            </a:r>
            <a:endParaRPr lang="ru-RU" dirty="0"/>
          </a:p>
          <a:p>
            <a:pPr marL="0" indent="0">
              <a:buNone/>
            </a:pPr>
            <a:br>
              <a:rPr lang="en-US" dirty="0"/>
            </a:br>
            <a:endParaRPr lang="en-US" dirty="0">
              <a:ea typeface="Calibri" panose="020F0502020204030204"/>
              <a:cs typeface="Calibri" panose="020F0502020204030204"/>
            </a:endParaRPr>
          </a:p>
        </p:txBody>
      </p:sp>
      <p:pic>
        <p:nvPicPr>
          <p:cNvPr id="5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0127" y="3676469"/>
            <a:ext cx="4674295" cy="317936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Calibri" panose="020F0502020204030204"/>
                <a:ea typeface="Calibri Light" panose="020F0302020204030204"/>
                <a:cs typeface="Calibri Light" panose="020F0302020204030204"/>
              </a:rPr>
              <a:t>Задачи учителя</a:t>
            </a:r>
            <a:endParaRPr lang="ru-RU" dirty="0">
              <a:latin typeface="Calibri" panose="020F0502020204030204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199324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ru-RU" b="1" i="1" dirty="0">
              <a:ea typeface="Calibri" panose="020F0502020204030204"/>
              <a:cs typeface="Calibri" panose="020F0502020204030204"/>
            </a:endParaRPr>
          </a:p>
          <a:p>
            <a:r>
              <a:rPr lang="ru-RU" dirty="0">
                <a:ea typeface="+mn-lt"/>
                <a:cs typeface="+mn-lt"/>
              </a:rPr>
              <a:t>снятие учебных перегрузок школьников, приводящих их к состоянию переутомления</a:t>
            </a:r>
            <a:endParaRPr lang="ru-RU" dirty="0"/>
          </a:p>
          <a:p>
            <a:r>
              <a:rPr lang="ru-RU" dirty="0">
                <a:ea typeface="+mn-lt"/>
                <a:cs typeface="+mn-lt"/>
              </a:rPr>
              <a:t>охрана и укрепление психического здоровья учащихся(предупреждение школьных стрессов, распространения среди учащихся вредных привычек, зависимостей)</a:t>
            </a:r>
            <a:endParaRPr lang="ru-RU" dirty="0"/>
          </a:p>
          <a:p>
            <a:r>
              <a:rPr lang="ru-RU" dirty="0">
                <a:ea typeface="+mn-lt"/>
                <a:cs typeface="+mn-lt"/>
              </a:rPr>
              <a:t>формирование культуры здоровья учащихся</a:t>
            </a:r>
            <a:endParaRPr lang="ru-RU" dirty="0"/>
          </a:p>
          <a:p>
            <a:endParaRPr lang="ru-RU" dirty="0">
              <a:ea typeface="Calibri" panose="020F0502020204030204"/>
              <a:cs typeface="Calibri" panose="020F0502020204030204"/>
            </a:endParaRPr>
          </a:p>
        </p:txBody>
      </p:sp>
      <p:pic>
        <p:nvPicPr>
          <p:cNvPr id="9" name="Рисунок 9" descr="Изображение выглядит как игрушка, векторная графика, кукла&#10;&#10;Автоматически созданное описание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8783" y="4211740"/>
            <a:ext cx="2096023" cy="243241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Calibri" panose="020F0502020204030204"/>
                <a:ea typeface="Calibri Light" panose="020F0302020204030204"/>
                <a:cs typeface="Calibri Light" panose="020F0302020204030204"/>
              </a:rPr>
              <a:t>Решение этих задач</a:t>
            </a:r>
            <a:endParaRPr lang="ru-RU" dirty="0">
              <a:latin typeface="Calibri" panose="020F0502020204030204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endParaRPr lang="ru-RU" b="1" i="1" dirty="0">
              <a:ea typeface="Calibri" panose="020F0502020204030204"/>
              <a:cs typeface="Calibri" panose="020F0502020204030204"/>
            </a:endParaRPr>
          </a:p>
          <a:p>
            <a:r>
              <a:rPr lang="ru-RU" dirty="0">
                <a:ea typeface="+mn-lt"/>
                <a:cs typeface="+mn-lt"/>
              </a:rPr>
              <a:t>Применение </a:t>
            </a:r>
            <a:r>
              <a:rPr lang="ru-RU" dirty="0" err="1">
                <a:ea typeface="+mn-lt"/>
                <a:cs typeface="+mn-lt"/>
              </a:rPr>
              <a:t>здоровьесберегающей</a:t>
            </a:r>
            <a:r>
              <a:rPr lang="ru-RU" dirty="0">
                <a:ea typeface="+mn-lt"/>
                <a:cs typeface="+mn-lt"/>
              </a:rPr>
              <a:t> педагогики, представляющей собой совокупность методов и приемов организации учебного процесса без ущерба для здоровья учителей и учеников</a:t>
            </a:r>
            <a:endParaRPr lang="ru-RU" dirty="0"/>
          </a:p>
          <a:p>
            <a:endParaRPr lang="ru-RU" dirty="0">
              <a:ea typeface="Calibri" panose="020F0502020204030204"/>
              <a:cs typeface="Calibri" panose="020F0502020204030204"/>
            </a:endParaRPr>
          </a:p>
        </p:txBody>
      </p:sp>
      <p:pic>
        <p:nvPicPr>
          <p:cNvPr id="4" name="Рисунок 4" descr="Изображение выглядит как игрушка, кукла, векторная графика&#10;&#10;Автоматически созданное описание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8537" y="3924301"/>
            <a:ext cx="3901857" cy="293422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ea typeface="+mj-lt"/>
                <a:cs typeface="+mj-lt"/>
              </a:rPr>
              <a:t>Принципы </a:t>
            </a:r>
            <a:r>
              <a:rPr lang="ru-RU" b="1" i="1" dirty="0" err="1">
                <a:ea typeface="+mj-lt"/>
                <a:cs typeface="+mj-lt"/>
              </a:rPr>
              <a:t>здоровьесбережения</a:t>
            </a:r>
            <a:endParaRPr lang="ru-RU" dirty="0" err="1"/>
          </a:p>
        </p:txBody>
      </p:sp>
      <p:graphicFrame>
        <p:nvGraphicFramePr>
          <p:cNvPr id="9" name="Объект 2"/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8929" y="629266"/>
            <a:ext cx="3505495" cy="1622321"/>
          </a:xfrm>
        </p:spPr>
        <p:txBody>
          <a:bodyPr>
            <a:normAutofit/>
          </a:bodyPr>
          <a:lstStyle/>
          <a:p>
            <a:r>
              <a:rPr lang="ru-RU" sz="3100" b="1" dirty="0">
                <a:ea typeface="Calibri Light" panose="020F0302020204030204"/>
                <a:cs typeface="Calibri Light" panose="020F0302020204030204"/>
              </a:rPr>
              <a:t>Физкультура это не только отдых, но и укрепление тела!</a:t>
            </a:r>
            <a:endParaRPr lang="ru-RU" sz="3100" b="1" dirty="0">
              <a:ea typeface="Calibri Light" panose="020F0302020204030204"/>
              <a:cs typeface="Calibri Light" panose="020F0302020204030204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890" y="2375770"/>
            <a:ext cx="4371877" cy="378541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dirty="0">
                <a:ea typeface="Calibri" panose="020F0502020204030204"/>
                <a:cs typeface="Calibri" panose="020F0502020204030204"/>
              </a:rPr>
              <a:t>Большую роль нужно отводить укреплению позвоночника</a:t>
            </a:r>
            <a:endParaRPr lang="ru-RU" dirty="0">
              <a:ea typeface="Calibri" panose="020F0502020204030204"/>
              <a:cs typeface="Calibri" panose="020F0502020204030204"/>
            </a:endParaRPr>
          </a:p>
          <a:p>
            <a:r>
              <a:rPr lang="ru-RU" dirty="0">
                <a:ea typeface="Calibri" panose="020F0502020204030204"/>
                <a:cs typeface="Calibri" panose="020F0502020204030204"/>
              </a:rPr>
              <a:t>Нужно проводить комплексы для профилактики </a:t>
            </a:r>
            <a:r>
              <a:rPr lang="ru-RU" dirty="0" err="1">
                <a:ea typeface="Calibri" panose="020F0502020204030204"/>
                <a:cs typeface="Calibri" panose="020F0502020204030204"/>
              </a:rPr>
              <a:t>лордоза,кифоза,сколиоза</a:t>
            </a:r>
            <a:endParaRPr lang="ru-RU" dirty="0">
              <a:ea typeface="Calibri" panose="020F0502020204030204"/>
              <a:cs typeface="Calibri" panose="020F0502020204030204"/>
            </a:endParaRPr>
          </a:p>
        </p:txBody>
      </p:sp>
      <p:sp>
        <p:nvSpPr>
          <p:cNvPr id="11" name="Rectangle 1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Рисунок 6" descr="Изображение выглядит как текст, моллюск, силуэт&#10;&#10;Автоматически созданное описание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5862" y="1012120"/>
            <a:ext cx="6019331" cy="4830513"/>
          </a:xfrm>
          <a:prstGeom prst="rect">
            <a:avLst/>
          </a:prstGeom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7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ight Triangle 2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55260" y="1188637"/>
            <a:ext cx="5852711" cy="1597228"/>
          </a:xfrm>
        </p:spPr>
        <p:txBody>
          <a:bodyPr>
            <a:normAutofit/>
          </a:bodyPr>
          <a:lstStyle/>
          <a:p>
            <a:r>
              <a:rPr lang="ru-RU" sz="3300" b="1">
                <a:ea typeface="Calibri Light" panose="020F0302020204030204"/>
                <a:cs typeface="Calibri Light" panose="020F0302020204030204"/>
              </a:rPr>
              <a:t>Лордоз</a:t>
            </a:r>
            <a:r>
              <a:rPr lang="ru-RU" sz="3300">
                <a:ea typeface="Calibri Light" panose="020F0302020204030204"/>
                <a:cs typeface="Calibri Light" panose="020F0302020204030204"/>
              </a:rPr>
              <a:t> -искривление позвоночника, обращенное выпуклостью вперед</a:t>
            </a:r>
            <a:endParaRPr lang="ru-RU" sz="3300">
              <a:ea typeface="Calibri Light" panose="020F0302020204030204"/>
              <a:cs typeface="Calibri Light" panose="020F0302020204030204"/>
            </a:endParaRPr>
          </a:p>
          <a:p>
            <a:endParaRPr lang="ru-RU" sz="3300">
              <a:ea typeface="Calibri Light" panose="020F0302020204030204"/>
              <a:cs typeface="Calibri Light" panose="020F0302020204030204"/>
            </a:endParaRPr>
          </a:p>
        </p:txBody>
      </p:sp>
      <p:pic>
        <p:nvPicPr>
          <p:cNvPr id="4" name="Рисунок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2154" y="1188637"/>
            <a:ext cx="2176391" cy="4557888"/>
          </a:xfrm>
          <a:prstGeom prst="rect">
            <a:avLst/>
          </a:prstGeom>
        </p:spPr>
      </p:pic>
      <p:sp>
        <p:nvSpPr>
          <p:cNvPr id="16" name="Объект 2"/>
          <p:cNvSpPr>
            <a:spLocks noGrp="1"/>
          </p:cNvSpPr>
          <p:nvPr>
            <p:ph idx="1"/>
          </p:nvPr>
        </p:nvSpPr>
        <p:spPr>
          <a:xfrm>
            <a:off x="5401397" y="2747757"/>
            <a:ext cx="5659962" cy="272819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 dirty="0">
                <a:ea typeface="Calibri" panose="020F0502020204030204"/>
                <a:cs typeface="Calibri" panose="020F0502020204030204"/>
              </a:rPr>
              <a:t>Причины :</a:t>
            </a:r>
            <a:endParaRPr lang="ru-RU" dirty="0">
              <a:ea typeface="Calibri" panose="020F0502020204030204"/>
              <a:cs typeface="Calibri" panose="020F0502020204030204"/>
            </a:endParaRPr>
          </a:p>
          <a:p>
            <a:r>
              <a:rPr lang="ru-RU" dirty="0">
                <a:ea typeface="Calibri" panose="020F0502020204030204"/>
                <a:cs typeface="Calibri" panose="020F0502020204030204"/>
              </a:rPr>
              <a:t>вывихи в тазобедренных суставах</a:t>
            </a:r>
            <a:endParaRPr lang="ru-RU" dirty="0">
              <a:ea typeface="Calibri" panose="020F0502020204030204"/>
              <a:cs typeface="Calibri" panose="020F0502020204030204"/>
            </a:endParaRPr>
          </a:p>
          <a:p>
            <a:r>
              <a:rPr lang="ru-RU" dirty="0">
                <a:ea typeface="Calibri" panose="020F0502020204030204"/>
                <a:cs typeface="Calibri" panose="020F0502020204030204"/>
              </a:rPr>
              <a:t>избыточных вес, в частности, отложение жира в животе </a:t>
            </a:r>
            <a:endParaRPr lang="ru-RU" dirty="0">
              <a:ea typeface="Calibri" panose="020F0502020204030204"/>
              <a:cs typeface="Calibri" panose="020F0502020204030204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2707</Words>
  <Application>WPS Presentation</Application>
  <PresentationFormat>Широкоэкранный</PresentationFormat>
  <Paragraphs>63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Arial</vt:lpstr>
      <vt:lpstr>SimSun</vt:lpstr>
      <vt:lpstr>Wingdings</vt:lpstr>
      <vt:lpstr>Calibri Light</vt:lpstr>
      <vt:lpstr>Calibri</vt:lpstr>
      <vt:lpstr>Microsoft YaHei</vt:lpstr>
      <vt:lpstr>Arial Unicode MS</vt:lpstr>
      <vt:lpstr>Тема Office</vt:lpstr>
      <vt:lpstr>Я-учитель здоровья</vt:lpstr>
      <vt:lpstr>СУЩНОСТЬ ПОНЯТИЙ «здоровье» и «здоровый образ жизни»</vt:lpstr>
      <vt:lpstr>"Физкультуру дети любят и она приносит им радость.."</vt:lpstr>
      <vt:lpstr>Причины ухудшения здоровья школьников</vt:lpstr>
      <vt:lpstr>Задачи учителя</vt:lpstr>
      <vt:lpstr>Решение этих задач</vt:lpstr>
      <vt:lpstr>Принципы здоровьесбережения</vt:lpstr>
      <vt:lpstr>Физкультура это не только отдых, но и укрепление тела!</vt:lpstr>
      <vt:lpstr>Лордоз -искривление позвоночника, обращенное выпуклостью вперед</vt:lpstr>
      <vt:lpstr>Кифоз-искривление позвоночника выпуклостью назад</vt:lpstr>
      <vt:lpstr>Сколиоз</vt:lpstr>
      <vt:lpstr>Работа по формированию здорового образа жизни даёт хорошие  результаты:</vt:lpstr>
      <vt:lpstr>Вывод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>Балбес3565</cp:lastModifiedBy>
  <cp:revision>271</cp:revision>
  <dcterms:created xsi:type="dcterms:W3CDTF">2022-09-07T14:07:00Z</dcterms:created>
  <dcterms:modified xsi:type="dcterms:W3CDTF">2022-10-11T12:20:28Z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B188DA72858F4D74B9E7BB0C14A4CF86</vt:lpwstr>
  </property>
  <property fmtid="{D5CDD505-2E9C-101B-9397-08002B2CF9AE}" pid="3" name="KSOProductBuildVer">
    <vt:lpwstr>1049-11.2.0.11341</vt:lpwstr>
  </property>
</Properties>
</file>