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83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7" r:id="rId16"/>
    <p:sldId id="271" r:id="rId17"/>
    <p:sldId id="279" r:id="rId18"/>
    <p:sldId id="281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F914-55DC-488B-9C95-33A2882DC0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E123-7267-4340-811E-20113024BF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447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F914-55DC-488B-9C95-33A2882DC0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E123-7267-4340-811E-20113024BF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763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F914-55DC-488B-9C95-33A2882DC0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E123-7267-4340-811E-20113024BF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110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F914-55DC-488B-9C95-33A2882DC0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E123-7267-4340-811E-20113024BF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6507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F914-55DC-488B-9C95-33A2882DC0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E123-7267-4340-811E-20113024BF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0820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F914-55DC-488B-9C95-33A2882DC0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E123-7267-4340-811E-20113024BF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558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F914-55DC-488B-9C95-33A2882DC0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E123-7267-4340-811E-20113024BF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60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F914-55DC-488B-9C95-33A2882DC0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E123-7267-4340-811E-20113024BF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450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F914-55DC-488B-9C95-33A2882DC0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E123-7267-4340-811E-20113024BF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9247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F914-55DC-488B-9C95-33A2882DC0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E123-7267-4340-811E-20113024BF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235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F914-55DC-488B-9C95-33A2882DC0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E123-7267-4340-811E-20113024BF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301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F914-55DC-488B-9C95-33A2882DC0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DE123-7267-4340-811E-20113024BFD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9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b="1" dirty="0" err="1" smtClean="0">
                <a:solidFill>
                  <a:srgbClr val="FF0000"/>
                </a:solidFill>
              </a:rPr>
              <a:t>Meine</a:t>
            </a:r>
            <a:r>
              <a:rPr lang="en-US" sz="9600" b="1" dirty="0" smtClean="0">
                <a:solidFill>
                  <a:srgbClr val="FF0000"/>
                </a:solidFill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</a:rPr>
              <a:t>Stadt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148064" y="4221088"/>
            <a:ext cx="3816424" cy="1392560"/>
          </a:xfrm>
        </p:spPr>
        <p:txBody>
          <a:bodyPr>
            <a:normAutofit fontScale="77500" lnSpcReduction="20000"/>
          </a:bodyPr>
          <a:lstStyle/>
          <a:p>
            <a:r>
              <a:rPr lang="ru-RU" dirty="0" err="1" smtClean="0">
                <a:solidFill>
                  <a:schemeClr val="tx1"/>
                </a:solidFill>
              </a:rPr>
              <a:t>Кувалдина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Ирина Сергеевна,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учитель немецкого языка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3645024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Презентация по немецкому языку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8864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Муниципальное образовательное учреждение  средняя школа №3</a:t>
            </a:r>
          </a:p>
          <a:p>
            <a:pPr algn="ctr"/>
            <a:r>
              <a:rPr lang="ru-RU" dirty="0" err="1" smtClean="0"/>
              <a:t>Тутаевского</a:t>
            </a:r>
            <a:r>
              <a:rPr lang="ru-RU" dirty="0" smtClean="0"/>
              <a:t> муниципального района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63888" y="638132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Тутаев. 2022г.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266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17834"/>
            <a:ext cx="3888432" cy="5184576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416" y="834750"/>
            <a:ext cx="4219942" cy="5100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195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6.Es </a:t>
            </a:r>
            <a:r>
              <a:rPr lang="en-US" dirty="0" err="1" smtClean="0"/>
              <a:t>gibt</a:t>
            </a:r>
            <a:r>
              <a:rPr lang="en-US" dirty="0" smtClean="0"/>
              <a:t> </a:t>
            </a:r>
            <a:r>
              <a:rPr lang="en-US" dirty="0" err="1" smtClean="0"/>
              <a:t>Yubileynaja-Platz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7" y="1269385"/>
            <a:ext cx="7003870" cy="5255959"/>
          </a:xfrm>
        </p:spPr>
      </p:pic>
    </p:spTree>
    <p:extLst>
      <p:ext uri="{BB962C8B-B14F-4D97-AF65-F5344CB8AC3E}">
        <p14:creationId xmlns:p14="http://schemas.microsoft.com/office/powerpoint/2010/main" val="340888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686800" cy="10801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7. </a:t>
            </a:r>
            <a:r>
              <a:rPr lang="en-US" dirty="0" err="1" smtClean="0"/>
              <a:t>Meine</a:t>
            </a:r>
            <a:r>
              <a:rPr lang="en-US" dirty="0" smtClean="0"/>
              <a:t> </a:t>
            </a:r>
            <a:r>
              <a:rPr lang="en-US" dirty="0" err="1" smtClean="0"/>
              <a:t>Stadt</a:t>
            </a:r>
            <a:r>
              <a:rPr lang="en-US" dirty="0" smtClean="0"/>
              <a:t> </a:t>
            </a:r>
            <a:r>
              <a:rPr lang="en-US" dirty="0" err="1" smtClean="0"/>
              <a:t>liegt</a:t>
            </a:r>
            <a:r>
              <a:rPr lang="en-US" dirty="0" smtClean="0"/>
              <a:t> am </a:t>
            </a:r>
            <a:r>
              <a:rPr lang="en-US" dirty="0" err="1" smtClean="0"/>
              <a:t>Fluss</a:t>
            </a:r>
            <a:r>
              <a:rPr lang="en-US" dirty="0" smtClean="0"/>
              <a:t> </a:t>
            </a:r>
            <a:r>
              <a:rPr lang="en-US" dirty="0" err="1" smtClean="0"/>
              <a:t>Wolga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8. Man </a:t>
            </a:r>
            <a:r>
              <a:rPr lang="en-US" dirty="0" err="1" smtClean="0"/>
              <a:t>kann</a:t>
            </a:r>
            <a:r>
              <a:rPr lang="en-US" dirty="0" smtClean="0"/>
              <a:t> </a:t>
            </a:r>
            <a:r>
              <a:rPr lang="en-US" dirty="0" err="1" smtClean="0"/>
              <a:t>viele</a:t>
            </a:r>
            <a:r>
              <a:rPr lang="en-US" dirty="0" smtClean="0"/>
              <a:t> </a:t>
            </a:r>
            <a:r>
              <a:rPr lang="en-US" dirty="0" err="1" smtClean="0"/>
              <a:t>Schiffe</a:t>
            </a:r>
            <a:r>
              <a:rPr lang="en-US" dirty="0" smtClean="0"/>
              <a:t> </a:t>
            </a:r>
            <a:r>
              <a:rPr lang="en-US" dirty="0" err="1" smtClean="0"/>
              <a:t>sehen</a:t>
            </a:r>
            <a:r>
              <a:rPr lang="en-US" dirty="0"/>
              <a:t>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00808"/>
            <a:ext cx="7560840" cy="5039300"/>
          </a:xfrm>
        </p:spPr>
      </p:pic>
    </p:spTree>
    <p:extLst>
      <p:ext uri="{BB962C8B-B14F-4D97-AF65-F5344CB8AC3E}">
        <p14:creationId xmlns:p14="http://schemas.microsoft.com/office/powerpoint/2010/main" val="132875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9. </a:t>
            </a:r>
            <a:r>
              <a:rPr lang="en-US" b="1" dirty="0" err="1" smtClean="0">
                <a:solidFill>
                  <a:srgbClr val="002060"/>
                </a:solidFill>
              </a:rPr>
              <a:t>Es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gibt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aber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keine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Brücke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009" y="1600200"/>
            <a:ext cx="684198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43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002060"/>
                </a:solidFill>
              </a:rPr>
              <a:t>Es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gibt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viele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Geschäfte</a:t>
            </a:r>
            <a:r>
              <a:rPr lang="en-US" b="1" dirty="0" smtClean="0">
                <a:solidFill>
                  <a:srgbClr val="002060"/>
                </a:solidFill>
              </a:rPr>
              <a:t>…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283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… Restaurants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und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Cafés…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33" y="908720"/>
            <a:ext cx="7765991" cy="5809326"/>
          </a:xfrm>
        </p:spPr>
      </p:pic>
    </p:spTree>
    <p:extLst>
      <p:ext uri="{BB962C8B-B14F-4D97-AF65-F5344CB8AC3E}">
        <p14:creationId xmlns:p14="http://schemas.microsoft.com/office/powerpoint/2010/main" val="204508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….</a:t>
            </a:r>
            <a:r>
              <a:rPr lang="en-US" b="1" dirty="0" err="1" smtClean="0">
                <a:solidFill>
                  <a:srgbClr val="002060"/>
                </a:solidFill>
              </a:rPr>
              <a:t>Museen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80728"/>
            <a:ext cx="5597535" cy="3987564"/>
          </a:xfrm>
          <a:effectLst>
            <a:softEdge rad="1270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887684"/>
            <a:ext cx="4936551" cy="37096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40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002060"/>
                </a:solidFill>
              </a:rPr>
              <a:t>Es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gibt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Werke</a:t>
            </a:r>
            <a:r>
              <a:rPr lang="en-US" b="1" dirty="0" smtClean="0">
                <a:solidFill>
                  <a:srgbClr val="002060"/>
                </a:solidFill>
              </a:rPr>
              <a:t>, </a:t>
            </a:r>
            <a:r>
              <a:rPr lang="en-US" b="1" dirty="0" err="1" smtClean="0">
                <a:solidFill>
                  <a:srgbClr val="002060"/>
                </a:solidFill>
              </a:rPr>
              <a:t>Betriebe</a:t>
            </a:r>
            <a:r>
              <a:rPr lang="en-US" b="1" dirty="0" smtClean="0">
                <a:solidFill>
                  <a:srgbClr val="002060"/>
                </a:solidFill>
              </a:rPr>
              <a:t>,</a:t>
            </a:r>
            <a:r>
              <a:rPr lang="en-US" b="1" smtClean="0">
                <a:solidFill>
                  <a:srgbClr val="002060"/>
                </a:solidFill>
              </a:rPr>
              <a:t/>
            </a:r>
            <a:br>
              <a:rPr lang="en-US" b="1" smtClean="0">
                <a:solidFill>
                  <a:srgbClr val="002060"/>
                </a:solidFill>
              </a:rPr>
            </a:br>
            <a:r>
              <a:rPr lang="en-US" b="1" smtClean="0">
                <a:solidFill>
                  <a:srgbClr val="002060"/>
                </a:solidFill>
              </a:rPr>
              <a:t>Motoren-Werk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7"/>
          <a:stretch/>
        </p:blipFill>
        <p:spPr>
          <a:xfrm>
            <a:off x="107504" y="2546378"/>
            <a:ext cx="5342311" cy="4100146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" t="4090" r="2515" b="4599"/>
          <a:stretch/>
        </p:blipFill>
        <p:spPr bwMode="auto">
          <a:xfrm>
            <a:off x="4475018" y="1628800"/>
            <a:ext cx="4350327" cy="3144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458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4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3" y="1468438"/>
            <a:ext cx="6986587" cy="391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350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1.</a:t>
            </a:r>
            <a:r>
              <a:rPr lang="en-US" b="1" dirty="0" err="1" smtClean="0">
                <a:solidFill>
                  <a:srgbClr val="002060"/>
                </a:solidFill>
              </a:rPr>
              <a:t>Meine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Stadt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heißt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Tutaev</a:t>
            </a:r>
            <a:r>
              <a:rPr lang="en-US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760"/>
            <a:ext cx="7924080" cy="5282720"/>
          </a:xfrm>
        </p:spPr>
      </p:pic>
    </p:spTree>
    <p:extLst>
      <p:ext uri="{BB962C8B-B14F-4D97-AF65-F5344CB8AC3E}">
        <p14:creationId xmlns:p14="http://schemas.microsoft.com/office/powerpoint/2010/main" val="415296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2.</a:t>
            </a:r>
            <a:r>
              <a:rPr lang="en-US" b="1" dirty="0" err="1" smtClean="0">
                <a:solidFill>
                  <a:srgbClr val="002060"/>
                </a:solidFill>
              </a:rPr>
              <a:t>Sie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ist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nicht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groß</a:t>
            </a:r>
            <a:r>
              <a:rPr lang="en-US" b="1" dirty="0">
                <a:solidFill>
                  <a:srgbClr val="002060"/>
                </a:solidFill>
              </a:rPr>
              <a:t>, </a:t>
            </a:r>
            <a:r>
              <a:rPr lang="en-US" b="1" dirty="0" err="1" smtClean="0">
                <a:solidFill>
                  <a:srgbClr val="002060"/>
                </a:solidFill>
              </a:rPr>
              <a:t>aber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schön</a:t>
            </a:r>
            <a:r>
              <a:rPr lang="en-US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2" y="1268760"/>
            <a:ext cx="8974241" cy="4680521"/>
          </a:xfrm>
        </p:spPr>
      </p:pic>
    </p:spTree>
    <p:extLst>
      <p:ext uri="{BB962C8B-B14F-4D97-AF65-F5344CB8AC3E}">
        <p14:creationId xmlns:p14="http://schemas.microsoft.com/office/powerpoint/2010/main" val="77744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002060"/>
                </a:solidFill>
              </a:rPr>
              <a:t>Meine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Stadt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ist</a:t>
            </a:r>
            <a:r>
              <a:rPr lang="en-US" b="1" dirty="0" smtClean="0">
                <a:solidFill>
                  <a:srgbClr val="002060"/>
                </a:solidFill>
              </a:rPr>
              <a:t> alt und </a:t>
            </a:r>
            <a:r>
              <a:rPr lang="en-US" b="1" dirty="0" err="1" smtClean="0">
                <a:solidFill>
                  <a:srgbClr val="002060"/>
                </a:solidFill>
              </a:rPr>
              <a:t>jung</a:t>
            </a:r>
            <a:r>
              <a:rPr lang="en-US" b="1" dirty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73" y="1292114"/>
            <a:ext cx="8531391" cy="4801182"/>
          </a:xfrm>
        </p:spPr>
      </p:pic>
    </p:spTree>
    <p:extLst>
      <p:ext uri="{BB962C8B-B14F-4D97-AF65-F5344CB8AC3E}">
        <p14:creationId xmlns:p14="http://schemas.microsoft.com/office/powerpoint/2010/main" val="277714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3.Es </a:t>
            </a:r>
            <a:r>
              <a:rPr lang="en-US" b="1" dirty="0" err="1" smtClean="0">
                <a:solidFill>
                  <a:srgbClr val="002060"/>
                </a:solidFill>
              </a:rPr>
              <a:t>gibt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viele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Hochhäuser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3"/>
          <a:stretch/>
        </p:blipFill>
        <p:spPr>
          <a:xfrm>
            <a:off x="462377" y="1412776"/>
            <a:ext cx="8286087" cy="5204563"/>
          </a:xfrm>
        </p:spPr>
      </p:pic>
    </p:spTree>
    <p:extLst>
      <p:ext uri="{BB962C8B-B14F-4D97-AF65-F5344CB8AC3E}">
        <p14:creationId xmlns:p14="http://schemas.microsoft.com/office/powerpoint/2010/main" val="30780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4. </a:t>
            </a:r>
            <a:r>
              <a:rPr lang="en-US" b="1" dirty="0" err="1" smtClean="0">
                <a:solidFill>
                  <a:srgbClr val="002060"/>
                </a:solidFill>
              </a:rPr>
              <a:t>Es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gibt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Altstadt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5489487" cy="3661445"/>
          </a:xfrm>
          <a:effectLst>
            <a:softEdge rad="1270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068960"/>
            <a:ext cx="4889500" cy="36703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92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5. </a:t>
            </a:r>
            <a:r>
              <a:rPr lang="en-US" b="1" dirty="0" err="1" smtClean="0">
                <a:solidFill>
                  <a:srgbClr val="002060"/>
                </a:solidFill>
              </a:rPr>
              <a:t>Es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gibt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viele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Kirchen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268761"/>
            <a:ext cx="2520280" cy="252028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62735"/>
            <a:ext cx="3255963" cy="244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215135"/>
            <a:ext cx="3505200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003" y="1961257"/>
            <a:ext cx="2640013" cy="351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52735"/>
            <a:ext cx="3402013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011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0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002060"/>
                </a:solidFill>
              </a:rPr>
              <a:t>Es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gibt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zwei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alte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</a:rPr>
              <a:t>Kathedrale</a:t>
            </a:r>
            <a:r>
              <a:rPr lang="en-US" b="1" dirty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502" b="34242"/>
          <a:stretch/>
        </p:blipFill>
        <p:spPr>
          <a:xfrm>
            <a:off x="179512" y="1052736"/>
            <a:ext cx="5290406" cy="4320480"/>
          </a:xfrm>
          <a:effectLst>
            <a:softEdge rad="63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344" y="2924944"/>
            <a:ext cx="3616707" cy="360965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433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5.Man </a:t>
            </a:r>
            <a:r>
              <a:rPr lang="en-US" b="1" dirty="0" err="1" smtClean="0">
                <a:solidFill>
                  <a:schemeClr val="tx2">
                    <a:lumMod val="50000"/>
                  </a:schemeClr>
                </a:solidFill>
              </a:rPr>
              <a:t>kann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50000"/>
                  </a:schemeClr>
                </a:solidFill>
              </a:rPr>
              <a:t>alte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50000"/>
                  </a:schemeClr>
                </a:solidFill>
              </a:rPr>
              <a:t>Ikonen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50000"/>
                  </a:schemeClr>
                </a:solidFill>
              </a:rPr>
              <a:t>sehen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340768"/>
            <a:ext cx="6229529" cy="4464496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3011487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20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1218</TotalTime>
  <Words>114</Words>
  <Application>Microsoft Office PowerPoint</Application>
  <PresentationFormat>Экран (4:3)</PresentationFormat>
  <Paragraphs>23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1_Тема Office</vt:lpstr>
      <vt:lpstr>Meine Stadt</vt:lpstr>
      <vt:lpstr>1.Meine Stadt heißt Tutaev.</vt:lpstr>
      <vt:lpstr>2.Sie ist nicht groß, aber schön.</vt:lpstr>
      <vt:lpstr>Meine Stadt ist alt und jung.</vt:lpstr>
      <vt:lpstr>3.Es gibt viele Hochhäuser</vt:lpstr>
      <vt:lpstr>4. Es gibt Altstadt</vt:lpstr>
      <vt:lpstr>5. Es gibt viele Kirchen</vt:lpstr>
      <vt:lpstr>Es gibt zwei alte Kathedrale.</vt:lpstr>
      <vt:lpstr>5.Man kann alte Ikonen sehen.</vt:lpstr>
      <vt:lpstr>Презентация PowerPoint</vt:lpstr>
      <vt:lpstr>6.Es gibt Yubileynaja-Platz</vt:lpstr>
      <vt:lpstr>7. Meine Stadt liegt am Fluss Wolga. 8. Man kann viele Schiffe sehen.</vt:lpstr>
      <vt:lpstr>9. Es gibt aber keine Brücke </vt:lpstr>
      <vt:lpstr>Es gibt viele Geschäfte…</vt:lpstr>
      <vt:lpstr>… Restaurants und Cafés… </vt:lpstr>
      <vt:lpstr>….Museen</vt:lpstr>
      <vt:lpstr>Es gibt Werke, Betriebe, Motoren-Werk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Meine Stadt</dc:title>
  <dc:creator>ti</dc:creator>
  <cp:lastModifiedBy>ti</cp:lastModifiedBy>
  <cp:revision>25</cp:revision>
  <dcterms:created xsi:type="dcterms:W3CDTF">2021-03-30T08:52:35Z</dcterms:created>
  <dcterms:modified xsi:type="dcterms:W3CDTF">2022-10-11T12:21:53Z</dcterms:modified>
</cp:coreProperties>
</file>