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7C92C-1E2F-47A9-AD91-29A8C406051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23236-6BC9-4802-B968-1DD7AD60D4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0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23236-6BC9-4802-B968-1DD7AD60D4B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494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4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7276" y="2204864"/>
            <a:ext cx="74294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Государственные символы России</a:t>
            </a:r>
            <a:endParaRPr lang="ru-RU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4941168"/>
            <a:ext cx="4896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 МБДОУ № 156 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г.Иркутска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Шеметова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Ю.Л</a:t>
            </a:r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51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58"/>
            <a:ext cx="8928992" cy="7154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99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" y="0"/>
            <a:ext cx="913948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10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16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8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003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01922" cy="141277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Цель:Систематизировать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знания учащихся о Государственных символах России</a:t>
            </a:r>
            <a:b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59340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Развивать память, коммуникативные навыки.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Помочь детям приобрести представления о государственных символах России, обобщить понятие «Родина».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Развивать познавательный интерес к историческому наследию России, эмоционально-патриотическое воспитание символики России, чувства любви и гордости к своей большой Родине.</a:t>
            </a:r>
          </a:p>
        </p:txBody>
      </p:sp>
    </p:spTree>
    <p:extLst>
      <p:ext uri="{BB962C8B-B14F-4D97-AF65-F5344CB8AC3E}">
        <p14:creationId xmlns:p14="http://schemas.microsoft.com/office/powerpoint/2010/main" val="187723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4254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476672"/>
            <a:ext cx="8280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самая большая и прекрасная страна в мире.</a:t>
            </a:r>
          </a:p>
          <a:p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– наша Родина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391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Столица нашего государства – город Москва.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работают правительство Российской Федерации и наш президент.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345638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12682"/>
            <a:ext cx="2712427" cy="3793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94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государство обязательно имеет государственные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символы: флаг, герб и гимн. У России тоже есть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символы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927" y="4725144"/>
            <a:ext cx="2519264" cy="188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033" y="2321812"/>
            <a:ext cx="3541582" cy="455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2420888"/>
            <a:ext cx="2601094" cy="2644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03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Российский </a:t>
            </a:r>
            <a:r>
              <a:rPr lang="ru-RU" dirty="0"/>
              <a:t>флаг – символ доблести и чести российского</a:t>
            </a:r>
          </a:p>
          <a:p>
            <a:r>
              <a:rPr lang="ru-RU" dirty="0"/>
              <a:t>народа. Российский флаг развивается на государственных</a:t>
            </a:r>
          </a:p>
          <a:p>
            <a:r>
              <a:rPr lang="ru-RU" dirty="0"/>
              <a:t>зданиях, вывешивается на домах в дни государственных</a:t>
            </a:r>
          </a:p>
          <a:p>
            <a:r>
              <a:rPr lang="ru-RU" dirty="0"/>
              <a:t>праздников.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632"/>
            <a:ext cx="684076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7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/>
              <a:t>Государственный флаг России можно увидеть </a:t>
            </a:r>
            <a:r>
              <a:rPr lang="ru-RU" sz="2800" dirty="0" smtClean="0"/>
              <a:t>на военных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парадах, на кораблях, на борту российских самолетов.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35348"/>
            <a:ext cx="9128720" cy="6922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33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5390059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флаг утвердил великий русский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царь Петр I. Полотнище его состоит из трех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 белого, синего, красного цветов. Полосы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расположены горизонтально. Цвета флага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выбраны неслучайно.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56892"/>
            <a:ext cx="2582416" cy="322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84984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36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053" y="0"/>
            <a:ext cx="9211053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21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108</Words>
  <Application>Microsoft Office PowerPoint</Application>
  <PresentationFormat>Экран (4:3)</PresentationFormat>
  <Paragraphs>27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  Цель:Систематизировать знания учащихся о Государственных символах России Задачи:</vt:lpstr>
      <vt:lpstr>Презентация PowerPoint</vt:lpstr>
      <vt:lpstr>Столица нашего государства – город Москва.  В Москве работают правительство Российской Федерации и наш президент.</vt:lpstr>
      <vt:lpstr>  Символы государства.  Каждое государство обязательно имеет государственные символы: флаг, герб и гимн. У России тоже есть государственные символы.</vt:lpstr>
      <vt:lpstr>Презентация PowerPoint</vt:lpstr>
      <vt:lpstr>Государственный флаг России можно увидеть на военных парадах, на кораблях, на борту российских самолетов.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Юлия</cp:lastModifiedBy>
  <cp:revision>27</cp:revision>
  <dcterms:created xsi:type="dcterms:W3CDTF">2022-06-08T07:17:41Z</dcterms:created>
  <dcterms:modified xsi:type="dcterms:W3CDTF">2022-06-08T14:49:13Z</dcterms:modified>
</cp:coreProperties>
</file>