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72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239-9AD0-4AF4-91AE-D5AEC9AC7756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D6E821C-E82E-4FCD-9DDA-94CFBECA3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937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239-9AD0-4AF4-91AE-D5AEC9AC7756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D6E821C-E82E-4FCD-9DDA-94CFBECA3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234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239-9AD0-4AF4-91AE-D5AEC9AC7756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D6E821C-E82E-4FCD-9DDA-94CFBECA396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6137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239-9AD0-4AF4-91AE-D5AEC9AC7756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D6E821C-E82E-4FCD-9DDA-94CFBECA3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226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239-9AD0-4AF4-91AE-D5AEC9AC7756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D6E821C-E82E-4FCD-9DDA-94CFBECA396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112368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239-9AD0-4AF4-91AE-D5AEC9AC7756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D6E821C-E82E-4FCD-9DDA-94CFBECA3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2922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239-9AD0-4AF4-91AE-D5AEC9AC7756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E821C-E82E-4FCD-9DDA-94CFBECA3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4740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239-9AD0-4AF4-91AE-D5AEC9AC7756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E821C-E82E-4FCD-9DDA-94CFBECA3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992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239-9AD0-4AF4-91AE-D5AEC9AC7756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E821C-E82E-4FCD-9DDA-94CFBECA3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752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239-9AD0-4AF4-91AE-D5AEC9AC7756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D6E821C-E82E-4FCD-9DDA-94CFBECA3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56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239-9AD0-4AF4-91AE-D5AEC9AC7756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D6E821C-E82E-4FCD-9DDA-94CFBECA3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811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239-9AD0-4AF4-91AE-D5AEC9AC7756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D6E821C-E82E-4FCD-9DDA-94CFBECA3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155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239-9AD0-4AF4-91AE-D5AEC9AC7756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E821C-E82E-4FCD-9DDA-94CFBECA3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163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239-9AD0-4AF4-91AE-D5AEC9AC7756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E821C-E82E-4FCD-9DDA-94CFBECA3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757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239-9AD0-4AF4-91AE-D5AEC9AC7756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E821C-E82E-4FCD-9DDA-94CFBECA3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861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B7239-9AD0-4AF4-91AE-D5AEC9AC7756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D6E821C-E82E-4FCD-9DDA-94CFBECA3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41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B7239-9AD0-4AF4-91AE-D5AEC9AC7756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D6E821C-E82E-4FCD-9DDA-94CFBECA39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997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alexsolor.ru/wp-content/uploads/2013/04/P3160318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alexsolor.ru/wp-content/uploads/2013/04/115314343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alexsolor.ru/wp-content/uploads/2013/04/14490163_1200133331_13635055_photo1191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alexsolor.ru/wp-content/uploads/2013/04/P3160343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alexsolor.ru/wp-content/uploads/2013/04/0_7cbc_8cd2a136_XL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1569494"/>
            <a:ext cx="8915399" cy="3207888"/>
          </a:xfrm>
        </p:spPr>
        <p:txBody>
          <a:bodyPr>
            <a:normAutofit/>
          </a:bodyPr>
          <a:lstStyle/>
          <a:p>
            <a:r>
              <a:rPr lang="ru-RU" sz="9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Арт – визаж </a:t>
            </a:r>
            <a:endParaRPr lang="ru-RU" sz="9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СМОТРИМ И УЧИМСЯ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179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1733" y="186267"/>
            <a:ext cx="11870267" cy="57249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Приготовленные блюда в</a:t>
            </a:r>
            <a:br>
              <a:rPr lang="ru-RU" sz="44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44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стиле ФЬЮЖН исключают риск переедания ,так </a:t>
            </a:r>
            <a:r>
              <a:rPr lang="ru-RU" sz="44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как блюда</a:t>
            </a:r>
            <a:r>
              <a:rPr lang="ru-RU" sz="44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ru-RU" sz="44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44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приправлены </a:t>
            </a:r>
            <a:r>
              <a:rPr lang="ru-RU" sz="44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специями</a:t>
            </a:r>
            <a:r>
              <a:rPr lang="en-US" sz="44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r>
              <a:rPr lang="ru-RU" sz="44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44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которые дают </a:t>
            </a:r>
            <a:r>
              <a:rPr lang="ru-RU" sz="44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сытость</a:t>
            </a:r>
            <a:r>
              <a:rPr lang="en-US" sz="44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r>
              <a:rPr lang="ru-RU" sz="44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44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даже </a:t>
            </a:r>
            <a:r>
              <a:rPr lang="ru-RU" sz="44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если съесть </a:t>
            </a:r>
            <a:r>
              <a:rPr lang="ru-RU" sz="44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не большую порцию .</a:t>
            </a:r>
            <a:br>
              <a:rPr lang="ru-RU" sz="44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ru-RU" sz="4400" b="1" dirty="0"/>
          </a:p>
        </p:txBody>
      </p:sp>
      <p:pic>
        <p:nvPicPr>
          <p:cNvPr id="4" name="Рисунок 3" descr="P3160318">
            <a:hlinkClick r:id="rId2" tooltip="&quot;ФЬЮЖН кулинария - что это?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591" y="3504241"/>
            <a:ext cx="7315200" cy="33537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9394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3200" y="389467"/>
            <a:ext cx="11785600" cy="5521755"/>
          </a:xfrm>
        </p:spPr>
        <p:txBody>
          <a:bodyPr>
            <a:normAutofit fontScale="85000" lnSpcReduction="20000"/>
          </a:bodyPr>
          <a:lstStyle/>
          <a:p>
            <a:pPr marL="0" indent="0" fontAlgn="base">
              <a:spcAft>
                <a:spcPts val="3000"/>
              </a:spcAft>
              <a:buNone/>
            </a:pPr>
            <a:r>
              <a:rPr lang="ru-RU" sz="48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Продукты которые входят в состав блюда </a:t>
            </a:r>
            <a:r>
              <a:rPr lang="ru-RU" sz="4800" b="1" u="sng" dirty="0" smtClean="0">
                <a:solidFill>
                  <a:srgbClr val="FF000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ФЬЮЖН кулинарии </a:t>
            </a:r>
            <a:r>
              <a:rPr lang="ru-RU" sz="48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должны сочетаться между собой не только </a:t>
            </a:r>
            <a:r>
              <a:rPr lang="ru-RU" sz="48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по вкусовым </a:t>
            </a:r>
            <a:r>
              <a:rPr lang="ru-RU" sz="48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качествам ,но и по своей </a:t>
            </a:r>
            <a:r>
              <a:rPr lang="ru-RU" sz="48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структуре. Продукты </a:t>
            </a:r>
            <a:r>
              <a:rPr lang="ru-RU" sz="48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 должны подходить друг к другу </a:t>
            </a:r>
            <a:r>
              <a:rPr lang="ru-RU" sz="48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так</a:t>
            </a:r>
            <a:r>
              <a:rPr lang="en-US" sz="48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r>
              <a:rPr lang="ru-RU" sz="48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48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чтобы во время </a:t>
            </a:r>
            <a:r>
              <a:rPr lang="ru-RU" sz="48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еды вкус </a:t>
            </a:r>
            <a:r>
              <a:rPr lang="ru-RU" sz="48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одного продукта сливался со вкусом </a:t>
            </a:r>
            <a:r>
              <a:rPr lang="ru-RU" sz="48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другого</a:t>
            </a:r>
            <a:r>
              <a:rPr lang="en-US" sz="48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r>
              <a:rPr lang="ru-RU" sz="48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48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создавая удивительную </a:t>
            </a:r>
            <a:r>
              <a:rPr lang="ru-RU" sz="48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палитру новых эмоций и впечатлений .</a:t>
            </a:r>
            <a:endParaRPr lang="ru-RU" sz="4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4689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2258" y="293910"/>
            <a:ext cx="8911687" cy="1280890"/>
          </a:xfrm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 fontAlgn="base">
              <a:spcAft>
                <a:spcPts val="0"/>
              </a:spcAft>
            </a:pPr>
            <a:r>
              <a:rPr lang="ru-RU" sz="4800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Арт – </a:t>
            </a:r>
            <a:r>
              <a:rPr lang="ru-RU" sz="4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визаж- </a:t>
            </a:r>
            <a:r>
              <a:rPr lang="ru-RU" sz="4800" b="1" dirty="0" smtClean="0">
                <a:solidFill>
                  <a:srgbClr val="00B05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это искусство в украшении </a:t>
            </a:r>
            <a:r>
              <a:rPr lang="ru-RU" sz="4800" b="1" dirty="0">
                <a:solidFill>
                  <a:srgbClr val="00B05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блюд .</a:t>
            </a:r>
            <a:r>
              <a:rPr lang="ru-RU" sz="48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800" b="1" dirty="0">
              <a:solidFill>
                <a:srgbClr val="00B050"/>
              </a:solidFill>
            </a:endParaRPr>
          </a:p>
        </p:txBody>
      </p:sp>
      <p:pic>
        <p:nvPicPr>
          <p:cNvPr id="4" name="Объект 3" descr="115314343">
            <a:hlinkClick r:id="rId2" tooltip="&quot;Инновационные технологии - кулинарный визаж&quot;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267" y="1727199"/>
            <a:ext cx="6608078" cy="49953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0869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2667" y="220133"/>
            <a:ext cx="11599333" cy="5691089"/>
          </a:xfrm>
        </p:spPr>
        <p:txBody>
          <a:bodyPr>
            <a:normAutofit/>
          </a:bodyPr>
          <a:lstStyle/>
          <a:p>
            <a:pPr fontAlgn="base"/>
            <a:r>
              <a:rPr lang="ru-RU" sz="40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АРТ – ВИЗАЖ представляет собой разновидность </a:t>
            </a:r>
            <a:r>
              <a:rPr lang="ru-RU" sz="4000" b="1" dirty="0" err="1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карвинга</a:t>
            </a:r>
            <a:r>
              <a:rPr lang="ru-RU" sz="40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, но </a:t>
            </a:r>
            <a:r>
              <a:rPr lang="ru-RU" sz="40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в своих характеристиках это два разных понятия </a:t>
            </a:r>
            <a:r>
              <a:rPr lang="ru-RU" sz="40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4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spcAft>
                <a:spcPts val="3000"/>
              </a:spcAft>
            </a:pPr>
            <a:r>
              <a:rPr lang="ru-RU" sz="4000" b="1" dirty="0" err="1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Карвинг</a:t>
            </a:r>
            <a:r>
              <a:rPr lang="ru-RU" sz="40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 – это резная работа ,орнамент по овощам </a:t>
            </a:r>
            <a:r>
              <a:rPr lang="ru-RU" sz="40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и фруктам </a:t>
            </a:r>
            <a:r>
              <a:rPr lang="ru-RU" sz="40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,составление из них украшений для </a:t>
            </a:r>
            <a:r>
              <a:rPr lang="ru-RU" sz="40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сервировки столов </a:t>
            </a:r>
            <a:r>
              <a:rPr lang="ru-RU" sz="40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при обслуживаниях ,банкетах на предприятии</a:t>
            </a:r>
            <a:br>
              <a:rPr lang="ru-RU" sz="40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40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общественного питания .</a:t>
            </a:r>
            <a:endParaRPr lang="ru-RU" sz="4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14490163_1200133331_13635055_photo1191">
            <a:hlinkClick r:id="rId2" tooltip="&quot;Инновационные технологии - кулинарный визаж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4532" y="4713933"/>
            <a:ext cx="4561417" cy="2133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0905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9591" y="5911222"/>
            <a:ext cx="8911687" cy="128089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79093" y="338668"/>
            <a:ext cx="12371093" cy="4594709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В России начали открываться специализированные на </a:t>
            </a:r>
            <a:r>
              <a:rPr lang="ru-RU" sz="32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АРТ- ВИЗАЖ </a:t>
            </a:r>
            <a:r>
              <a:rPr lang="ru-RU" sz="32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рестораны и кафе ,где посетителям предложат </a:t>
            </a:r>
            <a:r>
              <a:rPr lang="ru-RU" sz="32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не только </a:t>
            </a:r>
            <a:r>
              <a:rPr lang="ru-RU" sz="32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изысканные по вкусовым качествам блюда ,но </a:t>
            </a:r>
            <a:r>
              <a:rPr lang="ru-RU" sz="32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и подадут </a:t>
            </a:r>
            <a:r>
              <a:rPr lang="ru-RU" sz="32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их оформленными как произведение </a:t>
            </a:r>
            <a:r>
              <a:rPr lang="ru-RU" sz="32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искусств, именно </a:t>
            </a:r>
            <a:r>
              <a:rPr lang="ru-RU" sz="32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эти функции и выполняет направление кулинарного</a:t>
            </a:r>
            <a:br>
              <a:rPr lang="ru-RU" sz="32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визажа . </a:t>
            </a:r>
            <a:endParaRPr lang="ru-RU" sz="3200" b="1" dirty="0"/>
          </a:p>
        </p:txBody>
      </p:sp>
      <p:pic>
        <p:nvPicPr>
          <p:cNvPr id="1026" name="Picture 2" descr="http://uarp.org/upload/video/photo_report/4544869ce994cf3a120170e921a3133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997" y="3252744"/>
            <a:ext cx="8701574" cy="336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418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public.super-job.ru/images/albums.ru/39/43526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925" y="-30404"/>
            <a:ext cx="8911687" cy="6888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09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i="1" dirty="0" err="1" smtClean="0">
                <a:solidFill>
                  <a:srgbClr val="FF0000"/>
                </a:solidFill>
              </a:rPr>
              <a:t>Фьюжн</a:t>
            </a:r>
            <a:r>
              <a:rPr lang="ru-RU" sz="4400" b="1" i="1" dirty="0" smtClean="0">
                <a:solidFill>
                  <a:srgbClr val="FF0000"/>
                </a:solidFill>
              </a:rPr>
              <a:t> кулинария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7733" y="2133600"/>
            <a:ext cx="10166879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i="1" dirty="0" err="1">
                <a:solidFill>
                  <a:srgbClr val="002060"/>
                </a:solidFill>
              </a:rPr>
              <a:t>Фьюжн</a:t>
            </a:r>
            <a:r>
              <a:rPr lang="ru-RU" sz="2800" i="1" dirty="0">
                <a:solidFill>
                  <a:srgbClr val="002060"/>
                </a:solidFill>
              </a:rPr>
              <a:t>-еда является общим термином, обозначающим сочетание различных видов кухонь, и имеет несколько разновидностей. Региональный </a:t>
            </a:r>
            <a:r>
              <a:rPr lang="ru-RU" sz="2800" i="1" dirty="0" err="1">
                <a:solidFill>
                  <a:srgbClr val="002060"/>
                </a:solidFill>
              </a:rPr>
              <a:t>фьюжн</a:t>
            </a:r>
            <a:r>
              <a:rPr lang="ru-RU" sz="2800" i="1" dirty="0">
                <a:solidFill>
                  <a:srgbClr val="002060"/>
                </a:solidFill>
              </a:rPr>
              <a:t> сочетает различные кухни региона или </a:t>
            </a:r>
            <a:r>
              <a:rPr lang="ru-RU" sz="2800" i="1" dirty="0" err="1">
                <a:solidFill>
                  <a:srgbClr val="002060"/>
                </a:solidFill>
              </a:rPr>
              <a:t>подрегиона</a:t>
            </a:r>
            <a:r>
              <a:rPr lang="ru-RU" sz="2800" i="1" dirty="0">
                <a:solidFill>
                  <a:srgbClr val="002060"/>
                </a:solidFill>
              </a:rPr>
              <a:t>. 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949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8933" y="457200"/>
            <a:ext cx="10725679" cy="54540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         </a:t>
            </a:r>
            <a:r>
              <a:rPr lang="ru-RU" sz="5400" b="1" dirty="0" err="1" smtClean="0">
                <a:solidFill>
                  <a:srgbClr val="FF000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ФЬЮЖН</a:t>
            </a:r>
            <a:r>
              <a:rPr lang="ru-RU" sz="5400" b="1" dirty="0" smtClean="0">
                <a:solidFill>
                  <a:srgbClr val="FF000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5400" b="1" dirty="0" smtClean="0">
                <a:solidFill>
                  <a:srgbClr val="FF000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кулинария</a:t>
            </a:r>
            <a:r>
              <a:rPr lang="ru-RU" sz="40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br>
              <a:rPr lang="ru-RU" sz="40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ru-RU" sz="4000" b="1" dirty="0" smtClean="0">
              <a:solidFill>
                <a:srgbClr val="404040"/>
              </a:solidFill>
              <a:latin typeface="inheri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4000" b="1" dirty="0">
              <a:solidFill>
                <a:srgbClr val="404040"/>
              </a:solidFill>
              <a:latin typeface="inherit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4" name="Рисунок 3" descr="P3160343">
            <a:hlinkClick r:id="rId2" tooltip="&quot;ФЬЮЖН кулинария - что это?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288" y="1963003"/>
            <a:ext cx="7501467" cy="40719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0238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3333" y="254000"/>
            <a:ext cx="11081279" cy="5657222"/>
          </a:xfrm>
        </p:spPr>
        <p:txBody>
          <a:bodyPr>
            <a:normAutofit/>
          </a:bodyPr>
          <a:lstStyle/>
          <a:p>
            <a:pPr marL="0" indent="0" fontAlgn="base">
              <a:spcAft>
                <a:spcPts val="3000"/>
              </a:spcAft>
              <a:buNone/>
            </a:pPr>
            <a:r>
              <a:rPr lang="ru-RU" sz="4000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Конечно ,говорить о настоящей популярности в </a:t>
            </a:r>
            <a:r>
              <a:rPr lang="ru-RU" sz="4000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нашей стране </a:t>
            </a:r>
            <a:r>
              <a:rPr lang="ru-RU" sz="4000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ещё рановато так как русские традиции нашей </a:t>
            </a:r>
            <a:r>
              <a:rPr lang="ru-RU" sz="4000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кухни являются </a:t>
            </a:r>
            <a:r>
              <a:rPr lang="ru-RU" sz="4000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основополагающими ,а всё новое является</a:t>
            </a:r>
            <a:br>
              <a:rPr lang="ru-RU" sz="4000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4000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непонятным и экзотическим для наших </a:t>
            </a:r>
            <a:r>
              <a:rPr lang="ru-RU" sz="4000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потребителей общественного </a:t>
            </a:r>
            <a:r>
              <a:rPr lang="ru-RU" sz="4000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питания .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0_7cbc_8cd2a136_XL">
            <a:hlinkClick r:id="rId2" tooltip="&quot;ФЬЮЖН кулинария - что это?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933" y="3928533"/>
            <a:ext cx="5317067" cy="29294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5450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5600" y="948267"/>
            <a:ext cx="11149012" cy="4962955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sz="44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                 </a:t>
            </a:r>
            <a:r>
              <a:rPr lang="ru-RU" sz="4400" b="1" dirty="0" err="1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ФЬЮЖН</a:t>
            </a:r>
            <a:r>
              <a:rPr lang="ru-RU" sz="4400" b="1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4400" b="1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кулинария</a:t>
            </a:r>
            <a:r>
              <a:rPr lang="ru-RU" sz="4400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ru-RU" sz="4400" dirty="0" smtClean="0">
              <a:solidFill>
                <a:srgbClr val="404040"/>
              </a:solidFill>
              <a:latin typeface="inherit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fontAlgn="base">
              <a:buNone/>
            </a:pPr>
            <a:r>
              <a:rPr lang="ru-RU" sz="4400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становится </a:t>
            </a:r>
            <a:r>
              <a:rPr lang="ru-RU" sz="4400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всё больше популярной </a:t>
            </a:r>
            <a:r>
              <a:rPr lang="ru-RU" sz="4400" dirty="0" smtClean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не только </a:t>
            </a:r>
            <a:r>
              <a:rPr lang="ru-RU" sz="4400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из-за экзотики в своём направлении ,она является  идеальной в своих сочетаниях ароматов специи ,гармонии</a:t>
            </a:r>
            <a:br>
              <a:rPr lang="ru-RU" sz="4400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4400" dirty="0">
                <a:solidFill>
                  <a:srgbClr val="404040"/>
                </a:solidFill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равновесии и лёгкости разных продуктов 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579457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25</TotalTime>
  <Words>141</Words>
  <Application>Microsoft Office PowerPoint</Application>
  <PresentationFormat>Произвольный</PresentationFormat>
  <Paragraphs>14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Легкий дым</vt:lpstr>
      <vt:lpstr>Арт – визаж </vt:lpstr>
      <vt:lpstr>Арт – визаж- это искусство в украшении блюд . </vt:lpstr>
      <vt:lpstr>Презентация PowerPoint</vt:lpstr>
      <vt:lpstr>Презентация PowerPoint</vt:lpstr>
      <vt:lpstr>Презентация PowerPoint</vt:lpstr>
      <vt:lpstr>Фьюжн кулинария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Арт – визаж </dc:title>
  <dc:creator>Irbis</dc:creator>
  <cp:lastModifiedBy>Admin</cp:lastModifiedBy>
  <cp:revision>4</cp:revision>
  <dcterms:created xsi:type="dcterms:W3CDTF">2016-03-30T16:00:17Z</dcterms:created>
  <dcterms:modified xsi:type="dcterms:W3CDTF">2021-09-02T10:41:16Z</dcterms:modified>
</cp:coreProperties>
</file>