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4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777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04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83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4761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5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659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75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2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46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96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032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47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187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12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672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08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797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4E9396-A329-4FB0-B096-5D90D4840A21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3572D-D7D1-49B0-AEE7-743DBA12E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473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7DD0CA1-A75C-4CC6-6CD6-3E30A1292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4668" y="770771"/>
            <a:ext cx="9404723" cy="1400530"/>
          </a:xfrm>
        </p:spPr>
        <p:txBody>
          <a:bodyPr/>
          <a:lstStyle/>
          <a:p>
            <a:pPr algn="r"/>
            <a:r>
              <a:rPr lang="ru-RU" sz="7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вещества. Моль - единица количества  вещества.</a:t>
            </a:r>
            <a:endParaRPr lang="ru-RU" sz="7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A754A39-7128-662F-5517-550143F75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4" y="4093588"/>
            <a:ext cx="5666546" cy="252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918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D3C63D-DBA5-D1FD-6038-CE30190E0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Заполните пропуски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Кислород (O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вещества – 0,1 моль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Объём вещества при </a:t>
            </a:r>
            <a:r>
              <a:rPr lang="ru-RU" sz="4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н.у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._____ –  л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Масса вещества –  _____г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 частиц – _____ • 10</a:t>
            </a:r>
            <a:r>
              <a:rPr lang="ru-RU" sz="4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802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0DCC2-4998-4FA5-2334-C6B1EC931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Заполните пропуски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Неон (</a:t>
            </a:r>
            <a:r>
              <a:rPr lang="ru-RU" sz="4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вещества –  ____ моль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Объём вещества при </a:t>
            </a:r>
            <a:r>
              <a:rPr lang="ru-RU" sz="4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н.у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– 4,48 л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Масса вещества –  _____г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 частиц –  ______ • 10</a:t>
            </a:r>
            <a:r>
              <a:rPr lang="ru-RU" sz="4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b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84052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49CB6-7660-CE30-B1E6-0F43FA7C1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Заполните пропуски 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Аммиак (NH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вещества –  _____ моль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Объём вещества при </a:t>
            </a:r>
            <a:r>
              <a:rPr lang="ru-RU" sz="4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н.у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–  _____ л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Масса вещества – 85 г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 частиц –  _____ • 10</a:t>
            </a:r>
            <a:r>
              <a:rPr lang="ru-RU" sz="4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290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>
            <a:extLst>
              <a:ext uri="{FF2B5EF4-FFF2-40B4-BE49-F238E27FC236}">
                <a16:creationId xmlns:a16="http://schemas.microsoft.com/office/drawing/2014/main" id="{E6CA2203-6348-9428-19A8-9D45890EC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8553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880BB4-792E-1FE0-5C51-969AE279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25" y="346701"/>
            <a:ext cx="7742514" cy="1400530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вещества ν [ню]</a:t>
            </a:r>
            <a:r>
              <a:rPr lang="ru-RU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это физическая величина, характеризующая количество однотипных структурных единиц (любые частицы, из которых состоит вещество – атомы, молекулы, ионы и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т.д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содержащихся в веществе. 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Единица измерения количества вещества в Международной системе единиц (СИ) – моль.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13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47DAEA-4AE3-346B-7DF9-70D5ABF3A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899" y="0"/>
            <a:ext cx="5231102" cy="3429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277E8C5-0025-43F3-D6A1-95FCA81610AE}"/>
              </a:ext>
            </a:extLst>
          </p:cNvPr>
          <p:cNvSpPr txBox="1"/>
          <p:nvPr/>
        </p:nvSpPr>
        <p:spPr>
          <a:xfrm>
            <a:off x="357808" y="649356"/>
            <a:ext cx="6228522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Моль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это единица измерения количества вещества. Один моль вещества содержит столько же структурных частиц, сколько атомов содержится в 12 г углерода.</a:t>
            </a:r>
            <a:b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b="0" i="0" dirty="0">
                <a:solidFill>
                  <a:srgbClr val="000000"/>
                </a:solidFill>
                <a:effectLst/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73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AB07EFC-27A5-6A03-8BD3-D7DCCD49B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408" y="2087631"/>
            <a:ext cx="8254575" cy="268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5E6BC6-24E5-7746-07E0-C801F0183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</a:t>
            </a:r>
          </a:p>
        </p:txBody>
      </p:sp>
    </p:spTree>
    <p:extLst>
      <p:ext uri="{BB962C8B-B14F-4D97-AF65-F5344CB8AC3E}">
        <p14:creationId xmlns:p14="http://schemas.microsoft.com/office/powerpoint/2010/main" val="3401415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C6080-004D-09FC-7428-D930625CF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779" y="39757"/>
            <a:ext cx="8261007" cy="1400530"/>
          </a:xfrm>
        </p:spPr>
        <p:txBody>
          <a:bodyPr/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Авогадро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в равных объёмах различных газов при одинаковых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условиях (температура и давление) содержится одинаковое количество молекул.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Постоянная Авогадро (N</a:t>
            </a:r>
            <a:r>
              <a:rPr lang="ru-RU" sz="36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показывает число структурных частиц в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веществе количеством один моль.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36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6●10</a:t>
            </a:r>
            <a:r>
              <a:rPr lang="ru-RU" sz="36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моль/молекул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173651A-5304-7E3F-22B4-B0B82D2EE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0"/>
            <a:ext cx="3429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1BD20E-1ECA-B1FC-27CD-25A2962A94AC}"/>
              </a:ext>
            </a:extLst>
          </p:cNvPr>
          <p:cNvSpPr txBox="1"/>
          <p:nvPr/>
        </p:nvSpPr>
        <p:spPr>
          <a:xfrm>
            <a:off x="9137374" y="3810000"/>
            <a:ext cx="61092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Амедео Авогадро</a:t>
            </a:r>
          </a:p>
        </p:txBody>
      </p:sp>
    </p:spTree>
    <p:extLst>
      <p:ext uri="{BB962C8B-B14F-4D97-AF65-F5344CB8AC3E}">
        <p14:creationId xmlns:p14="http://schemas.microsoft.com/office/powerpoint/2010/main" val="1180170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18F623-2E73-287C-1E2D-F0C09BDC5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72" y="556593"/>
            <a:ext cx="7565432" cy="24116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0EE186-7F7F-8232-F5E3-643A2FB89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088" y="3501471"/>
            <a:ext cx="6881533" cy="279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94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E0407-0EF8-4CBB-F60E-403572769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055" y="1340614"/>
            <a:ext cx="11545889" cy="1400530"/>
          </a:xfrm>
        </p:spPr>
        <p:txBody>
          <a:bodyPr/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Впишите правильные ответы.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Количество вещества 71 г хлора (Cl2) равно ______ моль.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Количество вещества 112 г железа равно _______  моль.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Количество вещества 6 г водорода (H2) равно _______ моль.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Количество вещества 32 г метана (CH4) равно _______ моль.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9526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60BD3-677D-88AC-3EF1-7DEFEE970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725" y="1234597"/>
            <a:ext cx="11002550" cy="1402586"/>
          </a:xfrm>
        </p:spPr>
        <p:txBody>
          <a:bodyPr/>
          <a:lstStyle/>
          <a:p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Определите массу вещества по известному числу структурных частиц.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3 • 10</a:t>
            </a:r>
            <a:r>
              <a:rPr lang="ru-RU" sz="3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молекул воды имеют массу _______ г. 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6 • 10</a:t>
            </a:r>
            <a:r>
              <a:rPr lang="ru-RU" sz="3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22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молекул кислорода имеют массу  ________ г. 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2,4 • 10</a:t>
            </a:r>
            <a:r>
              <a:rPr lang="ru-RU" sz="3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молекул углекислого газа имеют ______ массу  г. 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1,8 • 10</a:t>
            </a:r>
            <a:r>
              <a:rPr lang="ru-RU" sz="32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23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атомов железа имеют массу ________ г.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058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D5B07-82BD-E4E4-5A2D-220F40ECE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 fontAlgn="ctr"/>
            <a: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Расположите вещества в порядке возрастания массы.</a:t>
            </a:r>
            <a:b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5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0,6 </a:t>
            </a:r>
            <a:r>
              <a:rPr lang="ru-RU" sz="5400" dirty="0" err="1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Ne</a:t>
            </a: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 </a:t>
            </a:r>
            <a:b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0,3 моль CO</a:t>
            </a:r>
            <a:r>
              <a:rPr lang="ru-RU" sz="5400" baseline="-250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2</a:t>
            </a: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 </a:t>
            </a:r>
            <a:b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0,3 моль H</a:t>
            </a:r>
            <a:r>
              <a:rPr lang="ru-RU" sz="5400" baseline="-250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2</a:t>
            </a: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S </a:t>
            </a:r>
            <a:b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1,5 моль H</a:t>
            </a:r>
            <a:r>
              <a:rPr lang="ru-RU" sz="5400" baseline="-250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  <a:t>2</a:t>
            </a:r>
            <a:br>
              <a:rPr lang="ru-RU" sz="5400" dirty="0">
                <a:solidFill>
                  <a:schemeClr val="tx1"/>
                </a:solidFill>
                <a:effectLst/>
                <a:latin typeface="robotoregular"/>
                <a:ea typeface="Times New Roman" panose="02020603050405020304" pitchFamily="18" charset="0"/>
              </a:rPr>
            </a:b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13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48</TotalTime>
  <Words>419</Words>
  <Application>Microsoft Office PowerPoint</Application>
  <PresentationFormat>Широкоэкранный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Century Gothic</vt:lpstr>
      <vt:lpstr>robotoregular</vt:lpstr>
      <vt:lpstr>Times New Roman</vt:lpstr>
      <vt:lpstr>Wingdings 3</vt:lpstr>
      <vt:lpstr>YS Text</vt:lpstr>
      <vt:lpstr>Ион</vt:lpstr>
      <vt:lpstr>Количество вещества. Моль - единица количества  вещества.</vt:lpstr>
      <vt:lpstr>Количество вещества ν [ню] – это физическая величина, характеризующая количество однотипных структурных единиц (любые частицы, из которых состоит вещество – атомы, молекулы, ионы и т.д), содержащихся в веществе.    Единица измерения количества вещества в Международной системе единиц (СИ) – моль.   </vt:lpstr>
      <vt:lpstr>Презентация PowerPoint</vt:lpstr>
      <vt:lpstr>ЗАКОН</vt:lpstr>
      <vt:lpstr>Закон Авогадро: в равных объёмах различных газов при одинаковых условиях (температура и давление) содержится одинаковое количество молекул.  Постоянная Авогадро (NA) - показывает число структурных частиц в веществе количеством один моль. NA = 6●1023 моль/молекул </vt:lpstr>
      <vt:lpstr>Презентация PowerPoint</vt:lpstr>
      <vt:lpstr>Впишите правильные ответы.   1) Количество вещества 71 г хлора (Cl2) равно ______ моль. 2) Количество вещества 112 г железа равно _______  моль. 3) Количество вещества 6 г водорода (H2) равно _______ моль. 4) Количество вещества 32 г метана (CH4) равно _______ моль. </vt:lpstr>
      <vt:lpstr>Определите массу вещества по известному числу структурных частиц.   1) 3 • 1023 молекул воды имеют массу _______ г.  2) 6 • 1022 молекул кислорода имеют массу  ________ г.  3) 2,4 • 1023 молекул углекислого газа имеют ______ массу  г.  4) 1,8 • 1023 атомов железа имеют массу ________ г.  </vt:lpstr>
      <vt:lpstr>Расположите вещества в порядке возрастания массы.  0,6 Ne  0,3 моль CO2  0,3 моль H2S  1,5 моль H2 </vt:lpstr>
      <vt:lpstr>Заполните пропуски   Кислород (O2) Количество вещества – 0,1 моль Объём вещества при н.у._____ –  л Масса вещества –  _____г Число частиц – _____ • 1023 </vt:lpstr>
      <vt:lpstr>Заполните пропуски  Неон (Ne) Количество вещества –  ____ моль Объём вещества при н.у. – 4,48 л Масса вещества –  _____г Число частиц –  ______ • 1023 </vt:lpstr>
      <vt:lpstr>Заполните пропуски   Аммиак (NH3) Количество вещества –  _____ моль Объём вещества при н.у. –  _____ л Масса вещества – 85 г Число частиц –  _____ • 1023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вещества. Моль - единица количества  вещества.</dc:title>
  <dc:creator>Голубничая Мария Андреевна</dc:creator>
  <cp:lastModifiedBy>Голубничая Мария Андреевна</cp:lastModifiedBy>
  <cp:revision>3</cp:revision>
  <dcterms:created xsi:type="dcterms:W3CDTF">2022-06-05T19:10:47Z</dcterms:created>
  <dcterms:modified xsi:type="dcterms:W3CDTF">2022-10-11T12:46:46Z</dcterms:modified>
</cp:coreProperties>
</file>