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56793"/>
            <a:ext cx="7772400" cy="1656183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Документальное оформление учета рабочего времени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95720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Трудовые отношения между работодателем и работником, а также вопросы нормирования и оплаты труда регулируются Трудовым кодексом Республики Казахстан</a:t>
            </a:r>
            <a:r>
              <a:rPr lang="ru-RU" dirty="0" smtClean="0"/>
              <a:t>.</a:t>
            </a:r>
          </a:p>
          <a:p>
            <a:r>
              <a:rPr lang="ru-RU" dirty="0" smtClean="0"/>
              <a:t>Статьи кодекса являются основанием для приема на работу и увольнения работника. В кодексе расписаны все основные положения, касающиеся работника и работодателя.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62351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При приеме на работу с работником заключают индивидуальный трудовой договор. В нем указываются:</a:t>
            </a:r>
          </a:p>
          <a:p>
            <a:r>
              <a:rPr lang="ru-RU" dirty="0" smtClean="0"/>
              <a:t>Квалификация работника и обязанности, которые он должен выполнять.</a:t>
            </a:r>
          </a:p>
          <a:p>
            <a:r>
              <a:rPr lang="ru-RU" dirty="0" smtClean="0"/>
              <a:t>Рабочий график.</a:t>
            </a:r>
          </a:p>
          <a:p>
            <a:r>
              <a:rPr lang="ru-RU" dirty="0" smtClean="0"/>
              <a:t>Форма оплаты труда и сроки выплаты заработной платы.</a:t>
            </a:r>
          </a:p>
          <a:p>
            <a:r>
              <a:rPr lang="ru-RU" dirty="0" smtClean="0"/>
              <a:t>Время отдыха и сроки трудового отпуска.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4860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497363"/>
          </a:xfrm>
        </p:spPr>
        <p:txBody>
          <a:bodyPr/>
          <a:lstStyle/>
          <a:p>
            <a:r>
              <a:rPr lang="ru-RU" dirty="0" smtClean="0"/>
              <a:t>На основании трудового договора оформляется приказ о приеме на работу. В нем указывается с какого числа работник принят, по какой специальности и на какую должность. </a:t>
            </a:r>
          </a:p>
          <a:p>
            <a:r>
              <a:rPr lang="ru-RU" dirty="0" smtClean="0"/>
              <a:t>Работник должен ознакомиться с приказом и подписать его.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95710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Работнику присваивают табельный номер и открывают лицевой счет. В данном счете ежемесячно указываются сумма начисленной заработной платы, суммы удержаний из заработной платы и сумма к выдаче (сумма, которую работник должен получить из кассы или на карточку за отработанное время или выполненную работу).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54670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Одним из первичных документов по учету рабочего времени и начислению заработной платы является табель учета рабочего времени. Эта таблица установленной формы. В ней на каждого сотрудника выделена отдельная строка, в которой отмечают отработанные дни, дни неявок на работу. Неявки на работу отмечаются по разному, в зависимости от причины прогула. В конце месяца отработанные дни и дни неявок подсчитываются.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93271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Документом для оформления трудового отпуска является приказ руководителя о предоставлении очередного трудового отпуска.</a:t>
            </a:r>
          </a:p>
          <a:p>
            <a:r>
              <a:rPr lang="ru-RU" dirty="0" smtClean="0"/>
              <a:t>Документом, подтверждающим неявку на работу по состоянию здоровья, является листок нетрудоспособности. Его выписывают в медицинских учреждениях, в которые обратился работник для прохождения курса лечения.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62202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 основании вышеуказанных документов начисляется заработная плата сотруднику организации.</a:t>
            </a:r>
          </a:p>
          <a:p>
            <a:r>
              <a:rPr lang="ru-RU" dirty="0" smtClean="0"/>
              <a:t>На основании приказа начисляются отпускные.</a:t>
            </a:r>
          </a:p>
          <a:p>
            <a:r>
              <a:rPr lang="ru-RU" dirty="0" smtClean="0"/>
              <a:t>На основании листа нетрудоспособности начисляются пособия по социальному обеспечению.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18708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Заполнение табеля рабочего времени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Условные обозначения:</a:t>
            </a:r>
          </a:p>
          <a:p>
            <a:r>
              <a:rPr lang="ru-RU" dirty="0" smtClean="0"/>
              <a:t>Цифра- продолжительность работы в часах</a:t>
            </a:r>
          </a:p>
          <a:p>
            <a:r>
              <a:rPr lang="ru-RU" dirty="0" smtClean="0"/>
              <a:t>Д- дневное время</a:t>
            </a:r>
          </a:p>
          <a:p>
            <a:r>
              <a:rPr lang="ru-RU" dirty="0" smtClean="0"/>
              <a:t>Н- ночное время</a:t>
            </a:r>
          </a:p>
          <a:p>
            <a:r>
              <a:rPr lang="ru-RU" dirty="0" smtClean="0"/>
              <a:t>В- выходные и праздничные дни</a:t>
            </a:r>
          </a:p>
          <a:p>
            <a:r>
              <a:rPr lang="ru-RU" dirty="0" smtClean="0"/>
              <a:t>К- командировки</a:t>
            </a:r>
          </a:p>
          <a:p>
            <a:r>
              <a:rPr lang="ru-RU" dirty="0" smtClean="0"/>
              <a:t>О- очередной отпуск</a:t>
            </a:r>
          </a:p>
          <a:p>
            <a:r>
              <a:rPr lang="ru-RU" dirty="0" smtClean="0"/>
              <a:t>Р- отпуск по беременности и родам</a:t>
            </a:r>
          </a:p>
          <a:p>
            <a:r>
              <a:rPr lang="ru-RU" dirty="0" smtClean="0"/>
              <a:t>Б- временная нетрудоспособность (болезнь)</a:t>
            </a:r>
          </a:p>
          <a:p>
            <a:r>
              <a:rPr lang="ru-RU" dirty="0" smtClean="0"/>
              <a:t>А- отпуск без сохранения заработной платы</a:t>
            </a:r>
          </a:p>
          <a:p>
            <a:r>
              <a:rPr lang="ru-RU" dirty="0" smtClean="0"/>
              <a:t>П- прогул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908830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360</Words>
  <Application>Microsoft Office PowerPoint</Application>
  <PresentationFormat>Экран (4:3)</PresentationFormat>
  <Paragraphs>30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Документальное оформление учета рабочего времени  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Заполнение табеля рабочего времени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Документальное оформление учета рабочего времени и начисления заработной платы </dc:title>
  <dc:creator>work</dc:creator>
  <cp:lastModifiedBy>Admin</cp:lastModifiedBy>
  <cp:revision>8</cp:revision>
  <dcterms:created xsi:type="dcterms:W3CDTF">2020-04-01T16:37:35Z</dcterms:created>
  <dcterms:modified xsi:type="dcterms:W3CDTF">2021-03-20T14:56:11Z</dcterms:modified>
</cp:coreProperties>
</file>