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69" autoAdjust="0"/>
  </p:normalViewPr>
  <p:slideViewPr>
    <p:cSldViewPr>
      <p:cViewPr varScale="1">
        <p:scale>
          <a:sx n="85" d="100"/>
          <a:sy n="85" d="100"/>
        </p:scale>
        <p:origin x="11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77EF37-B3FC-4583-AA7F-2C9E46893E63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43B5625-FD66-459D-AEB0-A6E79F49480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9SIIg0HxSkA&amp;feature=emb_logo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5YKFlhi2eZ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FdPY9efCb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RHgurRSrvI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340767"/>
            <a:ext cx="6552728" cy="2241595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Виртуальная экскурсия РГО «Российская Арктика»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221088"/>
            <a:ext cx="5760640" cy="59022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Неделя цикла ЕМД и ФВ</a:t>
            </a:r>
          </a:p>
        </p:txBody>
      </p:sp>
      <p:pic>
        <p:nvPicPr>
          <p:cNvPr id="1026" name="Picture 2" descr="C:\Users\Инженер\Desktop\СВУ\Рабочий стол Информатика 307\Бланки\Эмблема училища без фона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088232" cy="281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605816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Преподаватель цикла ЕМД и ФВ Емельянцева Н.А.</a:t>
            </a:r>
          </a:p>
        </p:txBody>
      </p:sp>
    </p:spTree>
    <p:extLst>
      <p:ext uri="{BB962C8B-B14F-4D97-AF65-F5344CB8AC3E}">
        <p14:creationId xmlns:p14="http://schemas.microsoft.com/office/powerpoint/2010/main" val="1769127521"/>
      </p:ext>
    </p:extLst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Autofit/>
          </a:bodyPr>
          <a:lstStyle/>
          <a:p>
            <a:pPr algn="r"/>
            <a:r>
              <a:rPr lang="ru-RU" sz="1800" dirty="0"/>
              <a:t>"Свободная и открытая для всех, кто проникнут любовью к родной земле и глубокой, несокрушимой верой в будущность Русского государства и русского народа, корпорация".</a:t>
            </a:r>
            <a:br>
              <a:rPr lang="ru-RU" sz="1800" dirty="0"/>
            </a:br>
            <a:r>
              <a:rPr lang="ru-RU" sz="1800" dirty="0"/>
              <a:t>Петр Петрович Семенов-Тян-Шанский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8" r="13079"/>
          <a:stretch/>
        </p:blipFill>
        <p:spPr bwMode="auto">
          <a:xfrm>
            <a:off x="467544" y="791189"/>
            <a:ext cx="2819943" cy="507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1920" y="1556792"/>
            <a:ext cx="4896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Русское географическое общество было основано 18 августа (6 августа по старому стилю) 1845 года по Высочайшему повелению императора Николая I.</a:t>
            </a:r>
          </a:p>
          <a:p>
            <a:endParaRPr lang="ru-RU" dirty="0"/>
          </a:p>
          <a:p>
            <a:r>
              <a:rPr lang="ru-RU" dirty="0"/>
              <a:t>Идея создания Общества принадлежала адмиралу Фёдору Петровичу Литке, воспитателю будущего первого Председателя Русского географического общества Великого князя Константина Николаевича. Главной задачей новой организации было собрать и направить лучшие молодые силы России на всестороннее изучение родной земли</a:t>
            </a:r>
          </a:p>
        </p:txBody>
      </p:sp>
    </p:spTree>
    <p:extLst>
      <p:ext uri="{BB962C8B-B14F-4D97-AF65-F5344CB8AC3E}">
        <p14:creationId xmlns:p14="http://schemas.microsoft.com/office/powerpoint/2010/main" val="2615841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" r="5261"/>
          <a:stretch/>
        </p:blipFill>
        <p:spPr bwMode="auto">
          <a:xfrm>
            <a:off x="5141471" y="332656"/>
            <a:ext cx="3927985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332656"/>
            <a:ext cx="4968552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 момента основания Русское географическое общество не прекращало своей деятельности.</a:t>
            </a:r>
          </a:p>
          <a:p>
            <a:endParaRPr lang="ru-RU" sz="1200" dirty="0"/>
          </a:p>
          <a:p>
            <a:r>
              <a:rPr lang="ru-RU" dirty="0"/>
              <a:t>В разные годы Русским географическим обществом руководили представители Императорского дома Романовых, знаменитые путешественники, исследователи и государственные деятели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56" y="3101766"/>
            <a:ext cx="1965028" cy="274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55776" y="3212976"/>
            <a:ext cx="21602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Открытка 1916-го года с изображением фасада здания Общества в Санкт-Петербурге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30930"/>
            <a:ext cx="1918518" cy="176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10542" y="578587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Эмблема Общества в 1970-е годы</a:t>
            </a:r>
          </a:p>
        </p:txBody>
      </p:sp>
    </p:spTree>
    <p:extLst>
      <p:ext uri="{BB962C8B-B14F-4D97-AF65-F5344CB8AC3E}">
        <p14:creationId xmlns:p14="http://schemas.microsoft.com/office/powerpoint/2010/main" val="1972186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19794" cy="606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1600" b="0" dirty="0">
                <a:effectLst/>
              </a:rPr>
              <a:t>18 августа 2020 года исполнилось 175 лет с момента основания Русского географического общества. Это самая старая ныне действующая общественная организация России. А в мире старше РГО только Парижское, Берлинское географическое общество и Королевское географическое общество в Лондоне. </a:t>
            </a:r>
            <a:br>
              <a:rPr lang="ru-RU" sz="1600" b="0" dirty="0"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>П</a:t>
            </a:r>
            <a:r>
              <a:rPr lang="ru-RU" sz="1600" dirty="0">
                <a:solidFill>
                  <a:schemeClr val="tx1"/>
                </a:solidFill>
                <a:effectLst/>
              </a:rPr>
              <a:t>ро</a:t>
            </a:r>
            <a:r>
              <a:rPr lang="ru-RU" sz="1600" b="0" dirty="0">
                <a:solidFill>
                  <a:schemeClr val="tx1"/>
                </a:solidFill>
                <a:effectLst/>
              </a:rPr>
              <a:t>смотр</a:t>
            </a:r>
            <a:r>
              <a:rPr lang="ru-RU" sz="1600" b="0" dirty="0">
                <a:effectLst/>
              </a:rPr>
              <a:t> </a:t>
            </a:r>
            <a:r>
              <a:rPr lang="en-US" sz="1600" dirty="0">
                <a:hlinkClick r:id="rId3"/>
              </a:rPr>
              <a:t>https://www.youtube.com/watch?v=9SIIg0HxSkA&amp;feature=emb_logo</a:t>
            </a:r>
            <a:r>
              <a:rPr lang="ru-RU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682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83568" y="548680"/>
            <a:ext cx="7920880" cy="5544616"/>
          </a:xfrm>
        </p:spPr>
        <p:txBody>
          <a:bodyPr>
            <a:normAutofit fontScale="92500" lnSpcReduction="20000"/>
          </a:bodyPr>
          <a:lstStyle/>
          <a:p>
            <a:pPr marL="109728" indent="0" algn="just">
              <a:buNone/>
            </a:pPr>
            <a:r>
              <a:rPr lang="ru-RU" dirty="0"/>
              <a:t>Важнейшим событием в истории РГО стало создание Постоянной комиссии Императорского Русского географического общества по изучению Арктики. Итогом её работы стали всемирно известные Чукотская, Якутская и Кольская экспедиции. </a:t>
            </a:r>
          </a:p>
          <a:p>
            <a:pPr marL="109728" indent="0" algn="just">
              <a:buNone/>
            </a:pPr>
            <a:r>
              <a:rPr lang="ru-RU" dirty="0"/>
              <a:t>Отчёт об одной из арктических экспедиций общества заинтересовал великого учёного Дмитрия Ивановича Менделеева, разработавшего несколько проектов освоения и исследования Арктики.</a:t>
            </a:r>
          </a:p>
          <a:p>
            <a:pPr marL="109728" indent="0" algn="just">
              <a:buNone/>
            </a:pPr>
            <a:r>
              <a:rPr lang="ru-RU" dirty="0"/>
              <a:t>Русское географическое общество стало одним из организаторов и участников первого Международного полярного года, в ходе которого были созданы автономные полярные станции в устье Лены и на Новой Земле.</a:t>
            </a:r>
          </a:p>
        </p:txBody>
      </p:sp>
    </p:spTree>
    <p:extLst>
      <p:ext uri="{BB962C8B-B14F-4D97-AF65-F5344CB8AC3E}">
        <p14:creationId xmlns:p14="http://schemas.microsoft.com/office/powerpoint/2010/main" val="885663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608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661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dirty="0"/>
              <a:t>НАЦПАРК "РУССКАЯ АРКТИКА" ПРЕДСТАВИЛ ВИРТУАЛЬНУЮ ЭКСКУРСИЮ ПО БУХТЕ ТИХАЯ</a:t>
            </a:r>
            <a:br>
              <a:rPr lang="ru-RU" sz="2000" dirty="0"/>
            </a:br>
            <a:r>
              <a:rPr lang="ru-RU" sz="2000" dirty="0"/>
              <a:t>Просмотр </a:t>
            </a:r>
            <a:r>
              <a:rPr lang="en-US" sz="2000" dirty="0">
                <a:hlinkClick r:id="rId3"/>
              </a:rPr>
              <a:t>https://www.youtube.com/watch?v=5YKFlhi2eZU</a:t>
            </a: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6903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6613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dirty="0"/>
              <a:t>Белый медведь – хозяин Арктики! Самый большой сухопутный хищник! Факты о полярных медведях.</a:t>
            </a:r>
            <a:br>
              <a:rPr lang="ru-RU" sz="2000" dirty="0"/>
            </a:br>
            <a:r>
              <a:rPr lang="ru-RU" sz="2000" dirty="0"/>
              <a:t>Просмотр </a:t>
            </a:r>
            <a:r>
              <a:rPr lang="en-US" sz="2000" dirty="0">
                <a:hlinkClick r:id="rId3"/>
              </a:rPr>
              <a:t>https://www.youtube.com/watch?v=CFdPY9efCbg</a:t>
            </a: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21864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8040893" cy="4523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/>
              <a:t>УМКА – белый медвежонок</a:t>
            </a:r>
            <a:br>
              <a:rPr lang="ru-RU" sz="2000" dirty="0"/>
            </a:br>
            <a:r>
              <a:rPr lang="ru-RU" sz="2000" dirty="0"/>
              <a:t>Просмотр </a:t>
            </a:r>
            <a:r>
              <a:rPr lang="en-US" sz="2000" dirty="0">
                <a:hlinkClick r:id="rId3"/>
              </a:rPr>
              <a:t>https://www.youtube.com/watch?v=oRHgurRSrvI</a:t>
            </a: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7342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Любите и изучайте родную землю…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8046154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5501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202</TotalTime>
  <Words>386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Cambria</vt:lpstr>
      <vt:lpstr>Lucida Sans Unicode</vt:lpstr>
      <vt:lpstr>Verdana</vt:lpstr>
      <vt:lpstr>Wingdings 2</vt:lpstr>
      <vt:lpstr>Wingdings 3</vt:lpstr>
      <vt:lpstr>Открытая</vt:lpstr>
      <vt:lpstr>Виртуальная экскурсия РГО «Российская Арктика»</vt:lpstr>
      <vt:lpstr>"Свободная и открытая для всех, кто проникнут любовью к родной земле и глубокой, несокрушимой верой в будущность Русского государства и русского народа, корпорация". Петр Петрович Семенов-Тян-Шанский</vt:lpstr>
      <vt:lpstr>Презентация PowerPoint</vt:lpstr>
      <vt:lpstr>18 августа 2020 года исполнилось 175 лет с момента основания Русского географического общества. Это самая старая ныне действующая общественная организация России. А в мире старше РГО только Парижское, Берлинское географическое общество и Королевское географическое общество в Лондоне.  Просмотр https://www.youtube.com/watch?v=9SIIg0HxSkA&amp;feature=emb_logo </vt:lpstr>
      <vt:lpstr>Презентация PowerPoint</vt:lpstr>
      <vt:lpstr>НАЦПАРК "РУССКАЯ АРКТИКА" ПРЕДСТАВИЛ ВИРТУАЛЬНУЮ ЭКСКУРСИЮ ПО БУХТЕ ТИХАЯ Просмотр https://www.youtube.com/watch?v=5YKFlhi2eZU </vt:lpstr>
      <vt:lpstr>Белый медведь – хозяин Арктики! Самый большой сухопутный хищник! Факты о полярных медведях. Просмотр https://www.youtube.com/watch?v=CFdPY9efCbg </vt:lpstr>
      <vt:lpstr>УМКА – белый медвежонок Просмотр https://www.youtube.com/watch?v=oRHgurRSrvI </vt:lpstr>
      <vt:lpstr>Любите и изучайте родную землю…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Виртуальная экскурсия РГО «Российская Арктика»</dc:title>
  <dc:creator>Инженер</dc:creator>
  <cp:lastModifiedBy>GeoBio</cp:lastModifiedBy>
  <cp:revision>18</cp:revision>
  <dcterms:created xsi:type="dcterms:W3CDTF">2021-02-11T15:50:47Z</dcterms:created>
  <dcterms:modified xsi:type="dcterms:W3CDTF">2022-10-11T12:50:50Z</dcterms:modified>
</cp:coreProperties>
</file>